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7" r:id="rId2"/>
  </p:sldMasterIdLst>
  <p:notesMasterIdLst>
    <p:notesMasterId r:id="rId34"/>
  </p:notesMasterIdLst>
  <p:handoutMasterIdLst>
    <p:handoutMasterId r:id="rId35"/>
  </p:handoutMasterIdLst>
  <p:sldIdLst>
    <p:sldId id="410" r:id="rId3"/>
    <p:sldId id="411" r:id="rId4"/>
    <p:sldId id="412" r:id="rId5"/>
    <p:sldId id="290" r:id="rId6"/>
    <p:sldId id="291" r:id="rId7"/>
    <p:sldId id="289" r:id="rId8"/>
    <p:sldId id="285" r:id="rId9"/>
    <p:sldId id="286" r:id="rId10"/>
    <p:sldId id="325" r:id="rId11"/>
    <p:sldId id="370" r:id="rId12"/>
    <p:sldId id="391" r:id="rId13"/>
    <p:sldId id="276" r:id="rId14"/>
    <p:sldId id="397" r:id="rId15"/>
    <p:sldId id="398" r:id="rId16"/>
    <p:sldId id="402" r:id="rId17"/>
    <p:sldId id="399" r:id="rId18"/>
    <p:sldId id="400" r:id="rId19"/>
    <p:sldId id="364" r:id="rId20"/>
    <p:sldId id="365" r:id="rId21"/>
    <p:sldId id="403" r:id="rId22"/>
    <p:sldId id="404" r:id="rId23"/>
    <p:sldId id="258" r:id="rId24"/>
    <p:sldId id="331" r:id="rId25"/>
    <p:sldId id="386" r:id="rId26"/>
    <p:sldId id="405" r:id="rId27"/>
    <p:sldId id="387" r:id="rId28"/>
    <p:sldId id="406" r:id="rId29"/>
    <p:sldId id="388" r:id="rId30"/>
    <p:sldId id="389" r:id="rId31"/>
    <p:sldId id="407" r:id="rId32"/>
    <p:sldId id="401" r:id="rId33"/>
  </p:sldIdLst>
  <p:sldSz cx="9144000" cy="6858000" type="screen4x3"/>
  <p:notesSz cx="7010400" cy="92964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34" autoAdjust="0"/>
  </p:normalViewPr>
  <p:slideViewPr>
    <p:cSldViewPr>
      <p:cViewPr varScale="1">
        <p:scale>
          <a:sx n="64" d="100"/>
          <a:sy n="64" d="100"/>
        </p:scale>
        <p:origin x="1566"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1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2D7F9D-06A8-4EE3-9B05-C5E3768FC06D}" type="doc">
      <dgm:prSet loTypeId="urn:microsoft.com/office/officeart/2005/8/layout/target3" loCatId="relationship" qsTypeId="urn:microsoft.com/office/officeart/2005/8/quickstyle/3d1" qsCatId="3D" csTypeId="urn:microsoft.com/office/officeart/2005/8/colors/accent2_2" csCatId="accent2"/>
      <dgm:spPr/>
      <dgm:t>
        <a:bodyPr/>
        <a:lstStyle/>
        <a:p>
          <a:endParaRPr lang="en-US"/>
        </a:p>
      </dgm:t>
    </dgm:pt>
    <dgm:pt modelId="{EB2E3584-B9C1-40D1-A4E0-5999F34BF5EA}">
      <dgm:prSet/>
      <dgm:spPr/>
      <dgm:t>
        <a:bodyPr/>
        <a:lstStyle/>
        <a:p>
          <a:pPr rtl="0"/>
          <a:r>
            <a:rPr lang="en-US" smtClean="0"/>
            <a:t>“</a:t>
          </a:r>
          <a:r>
            <a:rPr lang="en-US" i="1" smtClean="0"/>
            <a:t>Institucion superkombëtar”</a:t>
          </a:r>
          <a:r>
            <a:rPr lang="en-US" smtClean="0"/>
            <a:t> kuptohet përgjithësisht ai që ka pushtet të marrë vendime të detyrueshme për:</a:t>
          </a:r>
          <a:endParaRPr lang="en-US"/>
        </a:p>
      </dgm:t>
    </dgm:pt>
    <dgm:pt modelId="{D732BC99-5CE8-40C3-A1DC-B63385E071A2}" type="parTrans" cxnId="{FBD400B1-2517-4DFD-BFDE-3451B868D8AE}">
      <dgm:prSet/>
      <dgm:spPr/>
      <dgm:t>
        <a:bodyPr/>
        <a:lstStyle/>
        <a:p>
          <a:endParaRPr lang="en-US"/>
        </a:p>
      </dgm:t>
    </dgm:pt>
    <dgm:pt modelId="{F81CBC2E-159A-4C30-B1E9-9B628920BC25}" type="sibTrans" cxnId="{FBD400B1-2517-4DFD-BFDE-3451B868D8AE}">
      <dgm:prSet/>
      <dgm:spPr/>
      <dgm:t>
        <a:bodyPr/>
        <a:lstStyle/>
        <a:p>
          <a:endParaRPr lang="en-US"/>
        </a:p>
      </dgm:t>
    </dgm:pt>
    <dgm:pt modelId="{23A85CFA-B8F6-4562-A247-6CB5CBB0E964}">
      <dgm:prSet/>
      <dgm:spPr/>
      <dgm:t>
        <a:bodyPr/>
        <a:lstStyle/>
        <a:p>
          <a:pPr rtl="0"/>
          <a:r>
            <a:rPr lang="en-US" smtClean="0"/>
            <a:t>individët, </a:t>
          </a:r>
          <a:endParaRPr lang="en-US"/>
        </a:p>
      </dgm:t>
    </dgm:pt>
    <dgm:pt modelId="{8C083DCE-E83B-4B03-BACB-B87D19A5B048}" type="parTrans" cxnId="{709585DE-34EF-4B3B-89DE-E880E0F849FF}">
      <dgm:prSet/>
      <dgm:spPr/>
      <dgm:t>
        <a:bodyPr/>
        <a:lstStyle/>
        <a:p>
          <a:endParaRPr lang="en-US"/>
        </a:p>
      </dgm:t>
    </dgm:pt>
    <dgm:pt modelId="{8027008B-D9FA-42B2-BEAE-5BBD373E66E7}" type="sibTrans" cxnId="{709585DE-34EF-4B3B-89DE-E880E0F849FF}">
      <dgm:prSet/>
      <dgm:spPr/>
      <dgm:t>
        <a:bodyPr/>
        <a:lstStyle/>
        <a:p>
          <a:endParaRPr lang="en-US"/>
        </a:p>
      </dgm:t>
    </dgm:pt>
    <dgm:pt modelId="{E16269C5-0EC4-4E39-87F6-5424EC7335CF}">
      <dgm:prSet/>
      <dgm:spPr/>
      <dgm:t>
        <a:bodyPr/>
        <a:lstStyle/>
        <a:p>
          <a:pPr rtl="0"/>
          <a:r>
            <a:rPr lang="en-US" smtClean="0"/>
            <a:t>organet, </a:t>
          </a:r>
          <a:endParaRPr lang="en-US"/>
        </a:p>
      </dgm:t>
    </dgm:pt>
    <dgm:pt modelId="{7C7B0AB8-AAFC-43BD-B279-D942DC961D2A}" type="parTrans" cxnId="{FA987082-7E37-418D-9109-F0CD06DBB789}">
      <dgm:prSet/>
      <dgm:spPr/>
      <dgm:t>
        <a:bodyPr/>
        <a:lstStyle/>
        <a:p>
          <a:endParaRPr lang="en-US"/>
        </a:p>
      </dgm:t>
    </dgm:pt>
    <dgm:pt modelId="{399885E9-C7F7-4E6F-B4F4-26F6357CD8C0}" type="sibTrans" cxnId="{FA987082-7E37-418D-9109-F0CD06DBB789}">
      <dgm:prSet/>
      <dgm:spPr/>
      <dgm:t>
        <a:bodyPr/>
        <a:lstStyle/>
        <a:p>
          <a:endParaRPr lang="en-US"/>
        </a:p>
      </dgm:t>
    </dgm:pt>
    <dgm:pt modelId="{9BA6ADE7-B55C-41D7-AD4E-C532A7CB292E}">
      <dgm:prSet/>
      <dgm:spPr/>
      <dgm:t>
        <a:bodyPr/>
        <a:lstStyle/>
        <a:p>
          <a:pPr rtl="0"/>
          <a:r>
            <a:rPr lang="en-US" smtClean="0"/>
            <a:t>ndërmarrjet e veçanta, </a:t>
          </a:r>
          <a:endParaRPr lang="en-US"/>
        </a:p>
      </dgm:t>
    </dgm:pt>
    <dgm:pt modelId="{4F364593-7F40-430A-9F35-4AF8C0C9318D}" type="parTrans" cxnId="{9CBBA030-1077-47D8-B721-8C64CE1AAB5A}">
      <dgm:prSet/>
      <dgm:spPr/>
      <dgm:t>
        <a:bodyPr/>
        <a:lstStyle/>
        <a:p>
          <a:endParaRPr lang="en-US"/>
        </a:p>
      </dgm:t>
    </dgm:pt>
    <dgm:pt modelId="{6354B3A0-78BC-4712-B249-505DF66C9CCC}" type="sibTrans" cxnId="{9CBBA030-1077-47D8-B721-8C64CE1AAB5A}">
      <dgm:prSet/>
      <dgm:spPr/>
      <dgm:t>
        <a:bodyPr/>
        <a:lstStyle/>
        <a:p>
          <a:endParaRPr lang="en-US"/>
        </a:p>
      </dgm:t>
    </dgm:pt>
    <dgm:pt modelId="{E42B61CB-652F-4143-815A-AA0959D16A81}">
      <dgm:prSet/>
      <dgm:spPr/>
      <dgm:t>
        <a:bodyPr/>
        <a:lstStyle/>
        <a:p>
          <a:pPr rtl="0"/>
          <a:r>
            <a:rPr lang="en-US" smtClean="0"/>
            <a:t>qeveritë e shteteve anëtare</a:t>
          </a:r>
          <a:endParaRPr lang="en-US"/>
        </a:p>
      </dgm:t>
    </dgm:pt>
    <dgm:pt modelId="{0BBC3B5F-296A-4D3A-82BD-3AFF0AC66F73}" type="parTrans" cxnId="{FE68BB2A-112E-449C-9002-1B397C227B3C}">
      <dgm:prSet/>
      <dgm:spPr/>
      <dgm:t>
        <a:bodyPr/>
        <a:lstStyle/>
        <a:p>
          <a:endParaRPr lang="en-US"/>
        </a:p>
      </dgm:t>
    </dgm:pt>
    <dgm:pt modelId="{91E97D69-D33F-41F3-81CB-3EDC6FBEA00A}" type="sibTrans" cxnId="{FE68BB2A-112E-449C-9002-1B397C227B3C}">
      <dgm:prSet/>
      <dgm:spPr/>
      <dgm:t>
        <a:bodyPr/>
        <a:lstStyle/>
        <a:p>
          <a:endParaRPr lang="en-US"/>
        </a:p>
      </dgm:t>
    </dgm:pt>
    <dgm:pt modelId="{1D9D0F09-2A74-40CD-AE84-14691B5785D6}" type="pres">
      <dgm:prSet presAssocID="{ED2D7F9D-06A8-4EE3-9B05-C5E3768FC06D}" presName="Name0" presStyleCnt="0">
        <dgm:presLayoutVars>
          <dgm:chMax val="7"/>
          <dgm:dir/>
          <dgm:animLvl val="lvl"/>
          <dgm:resizeHandles val="exact"/>
        </dgm:presLayoutVars>
      </dgm:prSet>
      <dgm:spPr/>
      <dgm:t>
        <a:bodyPr/>
        <a:lstStyle/>
        <a:p>
          <a:endParaRPr lang="en-US"/>
        </a:p>
      </dgm:t>
    </dgm:pt>
    <dgm:pt modelId="{806D7FEE-D9AB-4DD3-B805-C57851C74290}" type="pres">
      <dgm:prSet presAssocID="{EB2E3584-B9C1-40D1-A4E0-5999F34BF5EA}" presName="circle1" presStyleLbl="node1" presStyleIdx="0" presStyleCnt="5"/>
      <dgm:spPr/>
    </dgm:pt>
    <dgm:pt modelId="{AAB125EC-BD03-4FD1-B2A0-B28DA544A66E}" type="pres">
      <dgm:prSet presAssocID="{EB2E3584-B9C1-40D1-A4E0-5999F34BF5EA}" presName="space" presStyleCnt="0"/>
      <dgm:spPr/>
    </dgm:pt>
    <dgm:pt modelId="{46DC16AF-8470-4CF1-94E7-1AA267580683}" type="pres">
      <dgm:prSet presAssocID="{EB2E3584-B9C1-40D1-A4E0-5999F34BF5EA}" presName="rect1" presStyleLbl="alignAcc1" presStyleIdx="0" presStyleCnt="5"/>
      <dgm:spPr/>
      <dgm:t>
        <a:bodyPr/>
        <a:lstStyle/>
        <a:p>
          <a:endParaRPr lang="en-US"/>
        </a:p>
      </dgm:t>
    </dgm:pt>
    <dgm:pt modelId="{E153B15B-22E7-48CC-8F5E-46F0051C9FE9}" type="pres">
      <dgm:prSet presAssocID="{23A85CFA-B8F6-4562-A247-6CB5CBB0E964}" presName="vertSpace2" presStyleLbl="node1" presStyleIdx="0" presStyleCnt="5"/>
      <dgm:spPr/>
    </dgm:pt>
    <dgm:pt modelId="{04940B8D-1948-4086-91E2-ACFD31C931DC}" type="pres">
      <dgm:prSet presAssocID="{23A85CFA-B8F6-4562-A247-6CB5CBB0E964}" presName="circle2" presStyleLbl="node1" presStyleIdx="1" presStyleCnt="5"/>
      <dgm:spPr/>
    </dgm:pt>
    <dgm:pt modelId="{3F4F391B-C586-4ED8-8FCF-D9EBFEDBCBB5}" type="pres">
      <dgm:prSet presAssocID="{23A85CFA-B8F6-4562-A247-6CB5CBB0E964}" presName="rect2" presStyleLbl="alignAcc1" presStyleIdx="1" presStyleCnt="5"/>
      <dgm:spPr/>
      <dgm:t>
        <a:bodyPr/>
        <a:lstStyle/>
        <a:p>
          <a:endParaRPr lang="en-US"/>
        </a:p>
      </dgm:t>
    </dgm:pt>
    <dgm:pt modelId="{54629216-28C5-40CD-BA35-3D8E62DC4B33}" type="pres">
      <dgm:prSet presAssocID="{E16269C5-0EC4-4E39-87F6-5424EC7335CF}" presName="vertSpace3" presStyleLbl="node1" presStyleIdx="1" presStyleCnt="5"/>
      <dgm:spPr/>
    </dgm:pt>
    <dgm:pt modelId="{4D2F0A59-14E7-4285-8511-57F2807EE7C5}" type="pres">
      <dgm:prSet presAssocID="{E16269C5-0EC4-4E39-87F6-5424EC7335CF}" presName="circle3" presStyleLbl="node1" presStyleIdx="2" presStyleCnt="5"/>
      <dgm:spPr/>
    </dgm:pt>
    <dgm:pt modelId="{83802F4C-338C-494C-8C4B-3F8A48417369}" type="pres">
      <dgm:prSet presAssocID="{E16269C5-0EC4-4E39-87F6-5424EC7335CF}" presName="rect3" presStyleLbl="alignAcc1" presStyleIdx="2" presStyleCnt="5"/>
      <dgm:spPr/>
      <dgm:t>
        <a:bodyPr/>
        <a:lstStyle/>
        <a:p>
          <a:endParaRPr lang="en-US"/>
        </a:p>
      </dgm:t>
    </dgm:pt>
    <dgm:pt modelId="{0F317245-62BC-4F3E-9779-8CE9DC2FA187}" type="pres">
      <dgm:prSet presAssocID="{9BA6ADE7-B55C-41D7-AD4E-C532A7CB292E}" presName="vertSpace4" presStyleLbl="node1" presStyleIdx="2" presStyleCnt="5"/>
      <dgm:spPr/>
    </dgm:pt>
    <dgm:pt modelId="{D48615D9-CA86-4247-90B2-CDA0EA0A7727}" type="pres">
      <dgm:prSet presAssocID="{9BA6ADE7-B55C-41D7-AD4E-C532A7CB292E}" presName="circle4" presStyleLbl="node1" presStyleIdx="3" presStyleCnt="5"/>
      <dgm:spPr/>
    </dgm:pt>
    <dgm:pt modelId="{2D011C88-D377-49A9-8D45-169724332FEF}" type="pres">
      <dgm:prSet presAssocID="{9BA6ADE7-B55C-41D7-AD4E-C532A7CB292E}" presName="rect4" presStyleLbl="alignAcc1" presStyleIdx="3" presStyleCnt="5"/>
      <dgm:spPr/>
      <dgm:t>
        <a:bodyPr/>
        <a:lstStyle/>
        <a:p>
          <a:endParaRPr lang="en-US"/>
        </a:p>
      </dgm:t>
    </dgm:pt>
    <dgm:pt modelId="{17426A35-BDC9-485D-A13B-12C3FF908867}" type="pres">
      <dgm:prSet presAssocID="{E42B61CB-652F-4143-815A-AA0959D16A81}" presName="vertSpace5" presStyleLbl="node1" presStyleIdx="3" presStyleCnt="5"/>
      <dgm:spPr/>
    </dgm:pt>
    <dgm:pt modelId="{2EFDD496-F058-45F2-9FC7-ED4019151172}" type="pres">
      <dgm:prSet presAssocID="{E42B61CB-652F-4143-815A-AA0959D16A81}" presName="circle5" presStyleLbl="node1" presStyleIdx="4" presStyleCnt="5"/>
      <dgm:spPr/>
    </dgm:pt>
    <dgm:pt modelId="{3F78BD98-6230-4B99-BF07-38254416491E}" type="pres">
      <dgm:prSet presAssocID="{E42B61CB-652F-4143-815A-AA0959D16A81}" presName="rect5" presStyleLbl="alignAcc1" presStyleIdx="4" presStyleCnt="5"/>
      <dgm:spPr/>
      <dgm:t>
        <a:bodyPr/>
        <a:lstStyle/>
        <a:p>
          <a:endParaRPr lang="en-US"/>
        </a:p>
      </dgm:t>
    </dgm:pt>
    <dgm:pt modelId="{E048C25C-8C4E-447D-8061-7E484AC2ABCC}" type="pres">
      <dgm:prSet presAssocID="{EB2E3584-B9C1-40D1-A4E0-5999F34BF5EA}" presName="rect1ParTxNoCh" presStyleLbl="alignAcc1" presStyleIdx="4" presStyleCnt="5">
        <dgm:presLayoutVars>
          <dgm:chMax val="1"/>
          <dgm:bulletEnabled val="1"/>
        </dgm:presLayoutVars>
      </dgm:prSet>
      <dgm:spPr/>
      <dgm:t>
        <a:bodyPr/>
        <a:lstStyle/>
        <a:p>
          <a:endParaRPr lang="en-US"/>
        </a:p>
      </dgm:t>
    </dgm:pt>
    <dgm:pt modelId="{629276FE-D999-4717-9D57-9538195E9677}" type="pres">
      <dgm:prSet presAssocID="{23A85CFA-B8F6-4562-A247-6CB5CBB0E964}" presName="rect2ParTxNoCh" presStyleLbl="alignAcc1" presStyleIdx="4" presStyleCnt="5">
        <dgm:presLayoutVars>
          <dgm:chMax val="1"/>
          <dgm:bulletEnabled val="1"/>
        </dgm:presLayoutVars>
      </dgm:prSet>
      <dgm:spPr/>
      <dgm:t>
        <a:bodyPr/>
        <a:lstStyle/>
        <a:p>
          <a:endParaRPr lang="en-US"/>
        </a:p>
      </dgm:t>
    </dgm:pt>
    <dgm:pt modelId="{E12E2E37-61A7-4442-9B1B-2B7D7BC2E536}" type="pres">
      <dgm:prSet presAssocID="{E16269C5-0EC4-4E39-87F6-5424EC7335CF}" presName="rect3ParTxNoCh" presStyleLbl="alignAcc1" presStyleIdx="4" presStyleCnt="5">
        <dgm:presLayoutVars>
          <dgm:chMax val="1"/>
          <dgm:bulletEnabled val="1"/>
        </dgm:presLayoutVars>
      </dgm:prSet>
      <dgm:spPr/>
      <dgm:t>
        <a:bodyPr/>
        <a:lstStyle/>
        <a:p>
          <a:endParaRPr lang="en-US"/>
        </a:p>
      </dgm:t>
    </dgm:pt>
    <dgm:pt modelId="{11058433-1326-4EB4-B858-2978F56D931D}" type="pres">
      <dgm:prSet presAssocID="{9BA6ADE7-B55C-41D7-AD4E-C532A7CB292E}" presName="rect4ParTxNoCh" presStyleLbl="alignAcc1" presStyleIdx="4" presStyleCnt="5">
        <dgm:presLayoutVars>
          <dgm:chMax val="1"/>
          <dgm:bulletEnabled val="1"/>
        </dgm:presLayoutVars>
      </dgm:prSet>
      <dgm:spPr/>
      <dgm:t>
        <a:bodyPr/>
        <a:lstStyle/>
        <a:p>
          <a:endParaRPr lang="en-US"/>
        </a:p>
      </dgm:t>
    </dgm:pt>
    <dgm:pt modelId="{5AC3CDAE-0646-42C9-A107-5AA8B0B60692}" type="pres">
      <dgm:prSet presAssocID="{E42B61CB-652F-4143-815A-AA0959D16A81}" presName="rect5ParTxNoCh" presStyleLbl="alignAcc1" presStyleIdx="4" presStyleCnt="5">
        <dgm:presLayoutVars>
          <dgm:chMax val="1"/>
          <dgm:bulletEnabled val="1"/>
        </dgm:presLayoutVars>
      </dgm:prSet>
      <dgm:spPr/>
      <dgm:t>
        <a:bodyPr/>
        <a:lstStyle/>
        <a:p>
          <a:endParaRPr lang="en-US"/>
        </a:p>
      </dgm:t>
    </dgm:pt>
  </dgm:ptLst>
  <dgm:cxnLst>
    <dgm:cxn modelId="{709585DE-34EF-4B3B-89DE-E880E0F849FF}" srcId="{ED2D7F9D-06A8-4EE3-9B05-C5E3768FC06D}" destId="{23A85CFA-B8F6-4562-A247-6CB5CBB0E964}" srcOrd="1" destOrd="0" parTransId="{8C083DCE-E83B-4B03-BACB-B87D19A5B048}" sibTransId="{8027008B-D9FA-42B2-BEAE-5BBD373E66E7}"/>
    <dgm:cxn modelId="{7DB339B9-8D66-4EC5-9CD6-638EA54BF0B6}" type="presOf" srcId="{E42B61CB-652F-4143-815A-AA0959D16A81}" destId="{5AC3CDAE-0646-42C9-A107-5AA8B0B60692}" srcOrd="1" destOrd="0" presId="urn:microsoft.com/office/officeart/2005/8/layout/target3"/>
    <dgm:cxn modelId="{9CBBA030-1077-47D8-B721-8C64CE1AAB5A}" srcId="{ED2D7F9D-06A8-4EE3-9B05-C5E3768FC06D}" destId="{9BA6ADE7-B55C-41D7-AD4E-C532A7CB292E}" srcOrd="3" destOrd="0" parTransId="{4F364593-7F40-430A-9F35-4AF8C0C9318D}" sibTransId="{6354B3A0-78BC-4712-B249-505DF66C9CCC}"/>
    <dgm:cxn modelId="{1F3A4345-BC76-4C87-986F-8E67E7916724}" type="presOf" srcId="{EB2E3584-B9C1-40D1-A4E0-5999F34BF5EA}" destId="{E048C25C-8C4E-447D-8061-7E484AC2ABCC}" srcOrd="1" destOrd="0" presId="urn:microsoft.com/office/officeart/2005/8/layout/target3"/>
    <dgm:cxn modelId="{FBD400B1-2517-4DFD-BFDE-3451B868D8AE}" srcId="{ED2D7F9D-06A8-4EE3-9B05-C5E3768FC06D}" destId="{EB2E3584-B9C1-40D1-A4E0-5999F34BF5EA}" srcOrd="0" destOrd="0" parTransId="{D732BC99-5CE8-40C3-A1DC-B63385E071A2}" sibTransId="{F81CBC2E-159A-4C30-B1E9-9B628920BC25}"/>
    <dgm:cxn modelId="{02A7A856-2FB8-4482-B799-EA910FBF11CF}" type="presOf" srcId="{9BA6ADE7-B55C-41D7-AD4E-C532A7CB292E}" destId="{2D011C88-D377-49A9-8D45-169724332FEF}" srcOrd="0" destOrd="0" presId="urn:microsoft.com/office/officeart/2005/8/layout/target3"/>
    <dgm:cxn modelId="{CDD39172-F2CB-497F-A0BE-06A684B2CDCE}" type="presOf" srcId="{E16269C5-0EC4-4E39-87F6-5424EC7335CF}" destId="{83802F4C-338C-494C-8C4B-3F8A48417369}" srcOrd="0" destOrd="0" presId="urn:microsoft.com/office/officeart/2005/8/layout/target3"/>
    <dgm:cxn modelId="{FA987082-7E37-418D-9109-F0CD06DBB789}" srcId="{ED2D7F9D-06A8-4EE3-9B05-C5E3768FC06D}" destId="{E16269C5-0EC4-4E39-87F6-5424EC7335CF}" srcOrd="2" destOrd="0" parTransId="{7C7B0AB8-AAFC-43BD-B279-D942DC961D2A}" sibTransId="{399885E9-C7F7-4E6F-B4F4-26F6357CD8C0}"/>
    <dgm:cxn modelId="{65E2B399-F792-4E32-A6CF-ACE23EE5D664}" type="presOf" srcId="{E42B61CB-652F-4143-815A-AA0959D16A81}" destId="{3F78BD98-6230-4B99-BF07-38254416491E}" srcOrd="0" destOrd="0" presId="urn:microsoft.com/office/officeart/2005/8/layout/target3"/>
    <dgm:cxn modelId="{FAF996FD-1465-4AED-BFC8-7A31A634B711}" type="presOf" srcId="{23A85CFA-B8F6-4562-A247-6CB5CBB0E964}" destId="{629276FE-D999-4717-9D57-9538195E9677}" srcOrd="1" destOrd="0" presId="urn:microsoft.com/office/officeart/2005/8/layout/target3"/>
    <dgm:cxn modelId="{FC5F87A8-FF1A-4D58-B669-138C2957FEB3}" type="presOf" srcId="{ED2D7F9D-06A8-4EE3-9B05-C5E3768FC06D}" destId="{1D9D0F09-2A74-40CD-AE84-14691B5785D6}" srcOrd="0" destOrd="0" presId="urn:microsoft.com/office/officeart/2005/8/layout/target3"/>
    <dgm:cxn modelId="{FE68BB2A-112E-449C-9002-1B397C227B3C}" srcId="{ED2D7F9D-06A8-4EE3-9B05-C5E3768FC06D}" destId="{E42B61CB-652F-4143-815A-AA0959D16A81}" srcOrd="4" destOrd="0" parTransId="{0BBC3B5F-296A-4D3A-82BD-3AFF0AC66F73}" sibTransId="{91E97D69-D33F-41F3-81CB-3EDC6FBEA00A}"/>
    <dgm:cxn modelId="{4EC8EB43-66F9-4C27-BA89-F204664C00ED}" type="presOf" srcId="{23A85CFA-B8F6-4562-A247-6CB5CBB0E964}" destId="{3F4F391B-C586-4ED8-8FCF-D9EBFEDBCBB5}" srcOrd="0" destOrd="0" presId="urn:microsoft.com/office/officeart/2005/8/layout/target3"/>
    <dgm:cxn modelId="{9BA5C05C-72CB-47EF-8236-CF1116937686}" type="presOf" srcId="{E16269C5-0EC4-4E39-87F6-5424EC7335CF}" destId="{E12E2E37-61A7-4442-9B1B-2B7D7BC2E536}" srcOrd="1" destOrd="0" presId="urn:microsoft.com/office/officeart/2005/8/layout/target3"/>
    <dgm:cxn modelId="{8E319D55-2F01-41BD-94E5-553E012A92B9}" type="presOf" srcId="{EB2E3584-B9C1-40D1-A4E0-5999F34BF5EA}" destId="{46DC16AF-8470-4CF1-94E7-1AA267580683}" srcOrd="0" destOrd="0" presId="urn:microsoft.com/office/officeart/2005/8/layout/target3"/>
    <dgm:cxn modelId="{311E78A2-6763-471F-AA66-117CF754192D}" type="presOf" srcId="{9BA6ADE7-B55C-41D7-AD4E-C532A7CB292E}" destId="{11058433-1326-4EB4-B858-2978F56D931D}" srcOrd="1" destOrd="0" presId="urn:microsoft.com/office/officeart/2005/8/layout/target3"/>
    <dgm:cxn modelId="{106E9A75-C8BC-4F4C-9FD3-42A835F28C73}" type="presParOf" srcId="{1D9D0F09-2A74-40CD-AE84-14691B5785D6}" destId="{806D7FEE-D9AB-4DD3-B805-C57851C74290}" srcOrd="0" destOrd="0" presId="urn:microsoft.com/office/officeart/2005/8/layout/target3"/>
    <dgm:cxn modelId="{F10CB23A-C5A4-448F-9966-F1EA71B9FD30}" type="presParOf" srcId="{1D9D0F09-2A74-40CD-AE84-14691B5785D6}" destId="{AAB125EC-BD03-4FD1-B2A0-B28DA544A66E}" srcOrd="1" destOrd="0" presId="urn:microsoft.com/office/officeart/2005/8/layout/target3"/>
    <dgm:cxn modelId="{77CBF8A7-BB70-417F-BB28-8734D73293B2}" type="presParOf" srcId="{1D9D0F09-2A74-40CD-AE84-14691B5785D6}" destId="{46DC16AF-8470-4CF1-94E7-1AA267580683}" srcOrd="2" destOrd="0" presId="urn:microsoft.com/office/officeart/2005/8/layout/target3"/>
    <dgm:cxn modelId="{2340FBD3-7FFF-48EC-8EFF-048C42FDC7C7}" type="presParOf" srcId="{1D9D0F09-2A74-40CD-AE84-14691B5785D6}" destId="{E153B15B-22E7-48CC-8F5E-46F0051C9FE9}" srcOrd="3" destOrd="0" presId="urn:microsoft.com/office/officeart/2005/8/layout/target3"/>
    <dgm:cxn modelId="{81701981-72E9-40ED-8130-27459E685BAB}" type="presParOf" srcId="{1D9D0F09-2A74-40CD-AE84-14691B5785D6}" destId="{04940B8D-1948-4086-91E2-ACFD31C931DC}" srcOrd="4" destOrd="0" presId="urn:microsoft.com/office/officeart/2005/8/layout/target3"/>
    <dgm:cxn modelId="{B6FA0087-5339-4BC5-AE1F-FCB3181BC8C0}" type="presParOf" srcId="{1D9D0F09-2A74-40CD-AE84-14691B5785D6}" destId="{3F4F391B-C586-4ED8-8FCF-D9EBFEDBCBB5}" srcOrd="5" destOrd="0" presId="urn:microsoft.com/office/officeart/2005/8/layout/target3"/>
    <dgm:cxn modelId="{68F213DC-BB0B-4D4D-85BE-CB35E13FD317}" type="presParOf" srcId="{1D9D0F09-2A74-40CD-AE84-14691B5785D6}" destId="{54629216-28C5-40CD-BA35-3D8E62DC4B33}" srcOrd="6" destOrd="0" presId="urn:microsoft.com/office/officeart/2005/8/layout/target3"/>
    <dgm:cxn modelId="{4CCDE636-B9C5-43EE-BF38-994B2F9A7D0F}" type="presParOf" srcId="{1D9D0F09-2A74-40CD-AE84-14691B5785D6}" destId="{4D2F0A59-14E7-4285-8511-57F2807EE7C5}" srcOrd="7" destOrd="0" presId="urn:microsoft.com/office/officeart/2005/8/layout/target3"/>
    <dgm:cxn modelId="{9026D276-6DEC-46A6-A186-0E38FCB1DEB6}" type="presParOf" srcId="{1D9D0F09-2A74-40CD-AE84-14691B5785D6}" destId="{83802F4C-338C-494C-8C4B-3F8A48417369}" srcOrd="8" destOrd="0" presId="urn:microsoft.com/office/officeart/2005/8/layout/target3"/>
    <dgm:cxn modelId="{DA70BC86-3935-4D01-8CDB-02074210780B}" type="presParOf" srcId="{1D9D0F09-2A74-40CD-AE84-14691B5785D6}" destId="{0F317245-62BC-4F3E-9779-8CE9DC2FA187}" srcOrd="9" destOrd="0" presId="urn:microsoft.com/office/officeart/2005/8/layout/target3"/>
    <dgm:cxn modelId="{CBED8390-3D25-4C5E-99D1-9212DB198D64}" type="presParOf" srcId="{1D9D0F09-2A74-40CD-AE84-14691B5785D6}" destId="{D48615D9-CA86-4247-90B2-CDA0EA0A7727}" srcOrd="10" destOrd="0" presId="urn:microsoft.com/office/officeart/2005/8/layout/target3"/>
    <dgm:cxn modelId="{C727B693-F1B7-4F47-80BA-734442821329}" type="presParOf" srcId="{1D9D0F09-2A74-40CD-AE84-14691B5785D6}" destId="{2D011C88-D377-49A9-8D45-169724332FEF}" srcOrd="11" destOrd="0" presId="urn:microsoft.com/office/officeart/2005/8/layout/target3"/>
    <dgm:cxn modelId="{0465F36B-518A-4E33-9B67-062CCA5DE50F}" type="presParOf" srcId="{1D9D0F09-2A74-40CD-AE84-14691B5785D6}" destId="{17426A35-BDC9-485D-A13B-12C3FF908867}" srcOrd="12" destOrd="0" presId="urn:microsoft.com/office/officeart/2005/8/layout/target3"/>
    <dgm:cxn modelId="{C47ED4B8-78A5-4CEE-82CC-3733965667A0}" type="presParOf" srcId="{1D9D0F09-2A74-40CD-AE84-14691B5785D6}" destId="{2EFDD496-F058-45F2-9FC7-ED4019151172}" srcOrd="13" destOrd="0" presId="urn:microsoft.com/office/officeart/2005/8/layout/target3"/>
    <dgm:cxn modelId="{C7E6339C-6A48-4AF0-B0F3-AA4BD26C4101}" type="presParOf" srcId="{1D9D0F09-2A74-40CD-AE84-14691B5785D6}" destId="{3F78BD98-6230-4B99-BF07-38254416491E}" srcOrd="14" destOrd="0" presId="urn:microsoft.com/office/officeart/2005/8/layout/target3"/>
    <dgm:cxn modelId="{1460DC3A-E93D-4000-ADB8-2A6F6BB33D79}" type="presParOf" srcId="{1D9D0F09-2A74-40CD-AE84-14691B5785D6}" destId="{E048C25C-8C4E-447D-8061-7E484AC2ABCC}" srcOrd="15" destOrd="0" presId="urn:microsoft.com/office/officeart/2005/8/layout/target3"/>
    <dgm:cxn modelId="{A3717628-70B5-42D9-8520-BFC5516A5278}" type="presParOf" srcId="{1D9D0F09-2A74-40CD-AE84-14691B5785D6}" destId="{629276FE-D999-4717-9D57-9538195E9677}" srcOrd="16" destOrd="0" presId="urn:microsoft.com/office/officeart/2005/8/layout/target3"/>
    <dgm:cxn modelId="{5A55AD44-5F2E-4979-BAA3-4F40E79CD3C1}" type="presParOf" srcId="{1D9D0F09-2A74-40CD-AE84-14691B5785D6}" destId="{E12E2E37-61A7-4442-9B1B-2B7D7BC2E536}" srcOrd="17" destOrd="0" presId="urn:microsoft.com/office/officeart/2005/8/layout/target3"/>
    <dgm:cxn modelId="{06EDE9E5-A91E-41C4-B0EE-0C52BE4957B2}" type="presParOf" srcId="{1D9D0F09-2A74-40CD-AE84-14691B5785D6}" destId="{11058433-1326-4EB4-B858-2978F56D931D}" srcOrd="18" destOrd="0" presId="urn:microsoft.com/office/officeart/2005/8/layout/target3"/>
    <dgm:cxn modelId="{30A921E1-A20D-4242-9F3B-2AD6FABBD6B6}" type="presParOf" srcId="{1D9D0F09-2A74-40CD-AE84-14691B5785D6}" destId="{5AC3CDAE-0646-42C9-A107-5AA8B0B60692}"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066263-506A-4336-9180-887C6752F5BC}" type="doc">
      <dgm:prSet loTypeId="urn:microsoft.com/office/officeart/2005/8/layout/hProcess9" loCatId="process" qsTypeId="urn:microsoft.com/office/officeart/2005/8/quickstyle/3d1" qsCatId="3D" csTypeId="urn:microsoft.com/office/officeart/2005/8/colors/accent1_2" csCatId="accent1"/>
      <dgm:spPr/>
      <dgm:t>
        <a:bodyPr/>
        <a:lstStyle/>
        <a:p>
          <a:endParaRPr lang="en-US"/>
        </a:p>
      </dgm:t>
    </dgm:pt>
    <dgm:pt modelId="{A77D875F-F1D7-4ECC-8335-1503C3436F43}">
      <dgm:prSet custT="1"/>
      <dgm:spPr/>
      <dgm:t>
        <a:bodyPr/>
        <a:lstStyle/>
        <a:p>
          <a:pPr rtl="0"/>
          <a:endParaRPr lang="en-US" sz="1600" b="1">
            <a:solidFill>
              <a:srgbClr val="FFFF00"/>
            </a:solidFill>
          </a:endParaRPr>
        </a:p>
      </dgm:t>
    </dgm:pt>
    <dgm:pt modelId="{F16B5564-4741-4DFF-B7BB-6C1734DF6B1A}" type="parTrans" cxnId="{F8BE60EB-7E9E-46F6-A0E5-80A11D5298F7}">
      <dgm:prSet/>
      <dgm:spPr/>
      <dgm:t>
        <a:bodyPr/>
        <a:lstStyle/>
        <a:p>
          <a:endParaRPr lang="en-US" sz="2400" b="1">
            <a:solidFill>
              <a:srgbClr val="FFFF00"/>
            </a:solidFill>
          </a:endParaRPr>
        </a:p>
      </dgm:t>
    </dgm:pt>
    <dgm:pt modelId="{89D453D9-6A7F-443B-8ED6-4492CAEC832B}" type="sibTrans" cxnId="{F8BE60EB-7E9E-46F6-A0E5-80A11D5298F7}">
      <dgm:prSet/>
      <dgm:spPr/>
      <dgm:t>
        <a:bodyPr/>
        <a:lstStyle/>
        <a:p>
          <a:endParaRPr lang="en-US" sz="2400" b="1">
            <a:solidFill>
              <a:srgbClr val="FFFF00"/>
            </a:solidFill>
          </a:endParaRPr>
        </a:p>
      </dgm:t>
    </dgm:pt>
    <dgm:pt modelId="{F760F2B3-C1CB-4AA7-8355-B22BB4DB0946}">
      <dgm:prSet custT="1"/>
      <dgm:spPr/>
      <dgm:t>
        <a:bodyPr/>
        <a:lstStyle/>
        <a:p>
          <a:pPr rtl="0"/>
          <a:r>
            <a:rPr lang="en-US" sz="1600" b="1" smtClean="0">
              <a:solidFill>
                <a:srgbClr val="FFFF00"/>
              </a:solidFill>
            </a:rPr>
            <a:t>a) Kulturore; </a:t>
          </a:r>
          <a:endParaRPr lang="en-US" sz="1600" b="1">
            <a:solidFill>
              <a:srgbClr val="FFFF00"/>
            </a:solidFill>
          </a:endParaRPr>
        </a:p>
      </dgm:t>
    </dgm:pt>
    <dgm:pt modelId="{E8C8342E-259A-4D79-A8FF-435DCE3985D3}" type="parTrans" cxnId="{08644C86-788D-4363-8A04-F235848C13DF}">
      <dgm:prSet/>
      <dgm:spPr/>
      <dgm:t>
        <a:bodyPr/>
        <a:lstStyle/>
        <a:p>
          <a:endParaRPr lang="en-US" sz="2400" b="1">
            <a:solidFill>
              <a:srgbClr val="FFFF00"/>
            </a:solidFill>
          </a:endParaRPr>
        </a:p>
      </dgm:t>
    </dgm:pt>
    <dgm:pt modelId="{0F997D2D-187C-4328-961E-14C88ACD4EAE}" type="sibTrans" cxnId="{08644C86-788D-4363-8A04-F235848C13DF}">
      <dgm:prSet/>
      <dgm:spPr/>
      <dgm:t>
        <a:bodyPr/>
        <a:lstStyle/>
        <a:p>
          <a:endParaRPr lang="en-US" sz="2400" b="1">
            <a:solidFill>
              <a:srgbClr val="FFFF00"/>
            </a:solidFill>
          </a:endParaRPr>
        </a:p>
      </dgm:t>
    </dgm:pt>
    <dgm:pt modelId="{DD50CEF9-FD72-448D-AA06-F7DAC2D2A65D}">
      <dgm:prSet custT="1"/>
      <dgm:spPr/>
      <dgm:t>
        <a:bodyPr/>
        <a:lstStyle/>
        <a:p>
          <a:pPr rtl="0"/>
          <a:r>
            <a:rPr lang="en-US" sz="1600" b="1" smtClean="0">
              <a:solidFill>
                <a:srgbClr val="FFFF00"/>
              </a:solidFill>
            </a:rPr>
            <a:t>b) Tregtare / Biznesore; </a:t>
          </a:r>
          <a:endParaRPr lang="en-US" sz="1600" b="1">
            <a:solidFill>
              <a:srgbClr val="FFFF00"/>
            </a:solidFill>
          </a:endParaRPr>
        </a:p>
      </dgm:t>
    </dgm:pt>
    <dgm:pt modelId="{F0B325AA-ECE2-403A-B6FF-FEF7F47C4443}" type="parTrans" cxnId="{30632860-0C85-4CBE-BDBB-98DF26869DAC}">
      <dgm:prSet/>
      <dgm:spPr/>
      <dgm:t>
        <a:bodyPr/>
        <a:lstStyle/>
        <a:p>
          <a:endParaRPr lang="en-US" sz="2400" b="1">
            <a:solidFill>
              <a:srgbClr val="FFFF00"/>
            </a:solidFill>
          </a:endParaRPr>
        </a:p>
      </dgm:t>
    </dgm:pt>
    <dgm:pt modelId="{83D7FC6F-E41C-441B-9A92-DEEBECEBAC56}" type="sibTrans" cxnId="{30632860-0C85-4CBE-BDBB-98DF26869DAC}">
      <dgm:prSet/>
      <dgm:spPr/>
      <dgm:t>
        <a:bodyPr/>
        <a:lstStyle/>
        <a:p>
          <a:endParaRPr lang="en-US" sz="2400" b="1">
            <a:solidFill>
              <a:srgbClr val="FFFF00"/>
            </a:solidFill>
          </a:endParaRPr>
        </a:p>
      </dgm:t>
    </dgm:pt>
    <dgm:pt modelId="{54C4A56F-109E-4EFB-9AB2-2185A98E99B0}">
      <dgm:prSet custT="1"/>
      <dgm:spPr/>
      <dgm:t>
        <a:bodyPr/>
        <a:lstStyle/>
        <a:p>
          <a:pPr rtl="0"/>
          <a:r>
            <a:rPr lang="en-US" sz="1600" b="1" smtClean="0">
              <a:solidFill>
                <a:srgbClr val="FFFF00"/>
              </a:solidFill>
            </a:rPr>
            <a:t>c) Ekonomike; </a:t>
          </a:r>
          <a:endParaRPr lang="en-US" sz="1600" b="1">
            <a:solidFill>
              <a:srgbClr val="FFFF00"/>
            </a:solidFill>
          </a:endParaRPr>
        </a:p>
      </dgm:t>
    </dgm:pt>
    <dgm:pt modelId="{0D76770D-2C2A-4DCA-90A4-D46AB6FF01A4}" type="parTrans" cxnId="{680B0C3D-D78E-4869-BDB1-396EC7F05A29}">
      <dgm:prSet/>
      <dgm:spPr/>
      <dgm:t>
        <a:bodyPr/>
        <a:lstStyle/>
        <a:p>
          <a:endParaRPr lang="en-US" sz="2400" b="1">
            <a:solidFill>
              <a:srgbClr val="FFFF00"/>
            </a:solidFill>
          </a:endParaRPr>
        </a:p>
      </dgm:t>
    </dgm:pt>
    <dgm:pt modelId="{F8B8C943-BB7C-48C7-8A0E-6A00AA467ED6}" type="sibTrans" cxnId="{680B0C3D-D78E-4869-BDB1-396EC7F05A29}">
      <dgm:prSet/>
      <dgm:spPr/>
      <dgm:t>
        <a:bodyPr/>
        <a:lstStyle/>
        <a:p>
          <a:endParaRPr lang="en-US" sz="2400" b="1">
            <a:solidFill>
              <a:srgbClr val="FFFF00"/>
            </a:solidFill>
          </a:endParaRPr>
        </a:p>
      </dgm:t>
    </dgm:pt>
    <dgm:pt modelId="{945CB402-E522-40DE-A87D-E82DB9555384}">
      <dgm:prSet custT="1"/>
      <dgm:spPr/>
      <dgm:t>
        <a:bodyPr/>
        <a:lstStyle/>
        <a:p>
          <a:pPr rtl="0"/>
          <a:r>
            <a:rPr lang="en-US" sz="1600" b="1" smtClean="0">
              <a:solidFill>
                <a:srgbClr val="FFFF00"/>
              </a:solidFill>
            </a:rPr>
            <a:t>d) Politike; </a:t>
          </a:r>
          <a:endParaRPr lang="en-US" sz="1600" b="1">
            <a:solidFill>
              <a:srgbClr val="FFFF00"/>
            </a:solidFill>
          </a:endParaRPr>
        </a:p>
      </dgm:t>
    </dgm:pt>
    <dgm:pt modelId="{561ED4D8-5A52-4D74-B290-5F55506DC7D1}" type="parTrans" cxnId="{34E256E0-FBB8-449B-A341-5BCE7EE877F8}">
      <dgm:prSet/>
      <dgm:spPr/>
      <dgm:t>
        <a:bodyPr/>
        <a:lstStyle/>
        <a:p>
          <a:endParaRPr lang="en-US" sz="2400" b="1">
            <a:solidFill>
              <a:srgbClr val="FFFF00"/>
            </a:solidFill>
          </a:endParaRPr>
        </a:p>
      </dgm:t>
    </dgm:pt>
    <dgm:pt modelId="{22F672C1-EFAF-4780-9C9D-4C6D97D7BB89}" type="sibTrans" cxnId="{34E256E0-FBB8-449B-A341-5BCE7EE877F8}">
      <dgm:prSet/>
      <dgm:spPr/>
      <dgm:t>
        <a:bodyPr/>
        <a:lstStyle/>
        <a:p>
          <a:endParaRPr lang="en-US" sz="2400" b="1">
            <a:solidFill>
              <a:srgbClr val="FFFF00"/>
            </a:solidFill>
          </a:endParaRPr>
        </a:p>
      </dgm:t>
    </dgm:pt>
    <dgm:pt modelId="{AF4CA39E-5310-43E5-A15C-FB787AD28EC1}">
      <dgm:prSet custT="1"/>
      <dgm:spPr/>
      <dgm:t>
        <a:bodyPr/>
        <a:lstStyle/>
        <a:p>
          <a:pPr rtl="0"/>
          <a:r>
            <a:rPr lang="en-US" sz="1600" b="1" smtClean="0">
              <a:solidFill>
                <a:srgbClr val="FFFF00"/>
              </a:solidFill>
            </a:rPr>
            <a:t>e) Ushtarake;  etj; </a:t>
          </a:r>
          <a:endParaRPr lang="en-US" sz="1600" b="1">
            <a:solidFill>
              <a:srgbClr val="FFFF00"/>
            </a:solidFill>
          </a:endParaRPr>
        </a:p>
      </dgm:t>
    </dgm:pt>
    <dgm:pt modelId="{FA57C97B-BB44-464B-B695-0C09B48FAA11}" type="parTrans" cxnId="{9561C24A-E552-44E5-ADE5-A542FDADDDEC}">
      <dgm:prSet/>
      <dgm:spPr/>
      <dgm:t>
        <a:bodyPr/>
        <a:lstStyle/>
        <a:p>
          <a:endParaRPr lang="en-US" sz="2400" b="1">
            <a:solidFill>
              <a:srgbClr val="FFFF00"/>
            </a:solidFill>
          </a:endParaRPr>
        </a:p>
      </dgm:t>
    </dgm:pt>
    <dgm:pt modelId="{95DA2562-C8AB-4E90-97D4-6EF7903A4EC1}" type="sibTrans" cxnId="{9561C24A-E552-44E5-ADE5-A542FDADDDEC}">
      <dgm:prSet/>
      <dgm:spPr/>
      <dgm:t>
        <a:bodyPr/>
        <a:lstStyle/>
        <a:p>
          <a:endParaRPr lang="en-US" sz="2400" b="1">
            <a:solidFill>
              <a:srgbClr val="FFFF00"/>
            </a:solidFill>
          </a:endParaRPr>
        </a:p>
      </dgm:t>
    </dgm:pt>
    <dgm:pt modelId="{FCA16BD3-2B7E-49F6-9DC4-D15D31795FBA}" type="pres">
      <dgm:prSet presAssocID="{4D066263-506A-4336-9180-887C6752F5BC}" presName="CompostProcess" presStyleCnt="0">
        <dgm:presLayoutVars>
          <dgm:dir/>
          <dgm:resizeHandles val="exact"/>
        </dgm:presLayoutVars>
      </dgm:prSet>
      <dgm:spPr/>
      <dgm:t>
        <a:bodyPr/>
        <a:lstStyle/>
        <a:p>
          <a:endParaRPr lang="en-US"/>
        </a:p>
      </dgm:t>
    </dgm:pt>
    <dgm:pt modelId="{3AC072DD-8904-4D72-B74E-1A7643D50750}" type="pres">
      <dgm:prSet presAssocID="{4D066263-506A-4336-9180-887C6752F5BC}" presName="arrow" presStyleLbl="bgShp" presStyleIdx="0" presStyleCnt="1"/>
      <dgm:spPr/>
    </dgm:pt>
    <dgm:pt modelId="{E110FF89-5D78-4701-97F0-FCB388A3C612}" type="pres">
      <dgm:prSet presAssocID="{4D066263-506A-4336-9180-887C6752F5BC}" presName="linearProcess" presStyleCnt="0"/>
      <dgm:spPr/>
    </dgm:pt>
    <dgm:pt modelId="{231B1076-13AF-4151-8557-55563BB5C787}" type="pres">
      <dgm:prSet presAssocID="{A77D875F-F1D7-4ECC-8335-1503C3436F43}" presName="textNode" presStyleLbl="node1" presStyleIdx="0" presStyleCnt="6">
        <dgm:presLayoutVars>
          <dgm:bulletEnabled val="1"/>
        </dgm:presLayoutVars>
      </dgm:prSet>
      <dgm:spPr/>
      <dgm:t>
        <a:bodyPr/>
        <a:lstStyle/>
        <a:p>
          <a:endParaRPr lang="en-US"/>
        </a:p>
      </dgm:t>
    </dgm:pt>
    <dgm:pt modelId="{A2FD1690-9C74-4C5A-8BF8-9D13E3702CB1}" type="pres">
      <dgm:prSet presAssocID="{89D453D9-6A7F-443B-8ED6-4492CAEC832B}" presName="sibTrans" presStyleCnt="0"/>
      <dgm:spPr/>
    </dgm:pt>
    <dgm:pt modelId="{FFDCDD26-3EB3-49A8-BE88-C24FCC8D7AB3}" type="pres">
      <dgm:prSet presAssocID="{F760F2B3-C1CB-4AA7-8355-B22BB4DB0946}" presName="textNode" presStyleLbl="node1" presStyleIdx="1" presStyleCnt="6">
        <dgm:presLayoutVars>
          <dgm:bulletEnabled val="1"/>
        </dgm:presLayoutVars>
      </dgm:prSet>
      <dgm:spPr/>
      <dgm:t>
        <a:bodyPr/>
        <a:lstStyle/>
        <a:p>
          <a:endParaRPr lang="en-US"/>
        </a:p>
      </dgm:t>
    </dgm:pt>
    <dgm:pt modelId="{66AF4500-048C-4D77-BCF4-CFC875186634}" type="pres">
      <dgm:prSet presAssocID="{0F997D2D-187C-4328-961E-14C88ACD4EAE}" presName="sibTrans" presStyleCnt="0"/>
      <dgm:spPr/>
    </dgm:pt>
    <dgm:pt modelId="{D16F6AF8-169C-4745-91FC-BDE1C748E270}" type="pres">
      <dgm:prSet presAssocID="{DD50CEF9-FD72-448D-AA06-F7DAC2D2A65D}" presName="textNode" presStyleLbl="node1" presStyleIdx="2" presStyleCnt="6">
        <dgm:presLayoutVars>
          <dgm:bulletEnabled val="1"/>
        </dgm:presLayoutVars>
      </dgm:prSet>
      <dgm:spPr/>
      <dgm:t>
        <a:bodyPr/>
        <a:lstStyle/>
        <a:p>
          <a:endParaRPr lang="en-US"/>
        </a:p>
      </dgm:t>
    </dgm:pt>
    <dgm:pt modelId="{1A33B58D-67D8-4476-99AF-ECFBDB733D9D}" type="pres">
      <dgm:prSet presAssocID="{83D7FC6F-E41C-441B-9A92-DEEBECEBAC56}" presName="sibTrans" presStyleCnt="0"/>
      <dgm:spPr/>
    </dgm:pt>
    <dgm:pt modelId="{939D1360-CF2D-40ED-916F-AAA4781F2625}" type="pres">
      <dgm:prSet presAssocID="{54C4A56F-109E-4EFB-9AB2-2185A98E99B0}" presName="textNode" presStyleLbl="node1" presStyleIdx="3" presStyleCnt="6">
        <dgm:presLayoutVars>
          <dgm:bulletEnabled val="1"/>
        </dgm:presLayoutVars>
      </dgm:prSet>
      <dgm:spPr/>
      <dgm:t>
        <a:bodyPr/>
        <a:lstStyle/>
        <a:p>
          <a:endParaRPr lang="en-US"/>
        </a:p>
      </dgm:t>
    </dgm:pt>
    <dgm:pt modelId="{A03FEA37-B380-40DE-88EB-B64DFFC4CA59}" type="pres">
      <dgm:prSet presAssocID="{F8B8C943-BB7C-48C7-8A0E-6A00AA467ED6}" presName="sibTrans" presStyleCnt="0"/>
      <dgm:spPr/>
    </dgm:pt>
    <dgm:pt modelId="{D7FC6A66-4EEC-4355-90A5-FFC7A596F424}" type="pres">
      <dgm:prSet presAssocID="{945CB402-E522-40DE-A87D-E82DB9555384}" presName="textNode" presStyleLbl="node1" presStyleIdx="4" presStyleCnt="6">
        <dgm:presLayoutVars>
          <dgm:bulletEnabled val="1"/>
        </dgm:presLayoutVars>
      </dgm:prSet>
      <dgm:spPr/>
      <dgm:t>
        <a:bodyPr/>
        <a:lstStyle/>
        <a:p>
          <a:endParaRPr lang="en-US"/>
        </a:p>
      </dgm:t>
    </dgm:pt>
    <dgm:pt modelId="{3F1DEBB5-4D2A-4B8C-B568-8F054D6BF7B0}" type="pres">
      <dgm:prSet presAssocID="{22F672C1-EFAF-4780-9C9D-4C6D97D7BB89}" presName="sibTrans" presStyleCnt="0"/>
      <dgm:spPr/>
    </dgm:pt>
    <dgm:pt modelId="{6F15C9EC-DACE-44D4-9435-EEC86569560F}" type="pres">
      <dgm:prSet presAssocID="{AF4CA39E-5310-43E5-A15C-FB787AD28EC1}" presName="textNode" presStyleLbl="node1" presStyleIdx="5" presStyleCnt="6">
        <dgm:presLayoutVars>
          <dgm:bulletEnabled val="1"/>
        </dgm:presLayoutVars>
      </dgm:prSet>
      <dgm:spPr/>
      <dgm:t>
        <a:bodyPr/>
        <a:lstStyle/>
        <a:p>
          <a:endParaRPr lang="en-US"/>
        </a:p>
      </dgm:t>
    </dgm:pt>
  </dgm:ptLst>
  <dgm:cxnLst>
    <dgm:cxn modelId="{9561C24A-E552-44E5-ADE5-A542FDADDDEC}" srcId="{4D066263-506A-4336-9180-887C6752F5BC}" destId="{AF4CA39E-5310-43E5-A15C-FB787AD28EC1}" srcOrd="5" destOrd="0" parTransId="{FA57C97B-BB44-464B-B695-0C09B48FAA11}" sibTransId="{95DA2562-C8AB-4E90-97D4-6EF7903A4EC1}"/>
    <dgm:cxn modelId="{F1F9E8CE-6E9D-4688-995F-3BB93F67B0A3}" type="presOf" srcId="{F760F2B3-C1CB-4AA7-8355-B22BB4DB0946}" destId="{FFDCDD26-3EB3-49A8-BE88-C24FCC8D7AB3}" srcOrd="0" destOrd="0" presId="urn:microsoft.com/office/officeart/2005/8/layout/hProcess9"/>
    <dgm:cxn modelId="{92024875-2841-47BC-9897-BD1BBF71DE1B}" type="presOf" srcId="{AF4CA39E-5310-43E5-A15C-FB787AD28EC1}" destId="{6F15C9EC-DACE-44D4-9435-EEC86569560F}" srcOrd="0" destOrd="0" presId="urn:microsoft.com/office/officeart/2005/8/layout/hProcess9"/>
    <dgm:cxn modelId="{3E252763-FE4A-4CC7-8200-EAE09354FEE9}" type="presOf" srcId="{DD50CEF9-FD72-448D-AA06-F7DAC2D2A65D}" destId="{D16F6AF8-169C-4745-91FC-BDE1C748E270}" srcOrd="0" destOrd="0" presId="urn:microsoft.com/office/officeart/2005/8/layout/hProcess9"/>
    <dgm:cxn modelId="{08644C86-788D-4363-8A04-F235848C13DF}" srcId="{4D066263-506A-4336-9180-887C6752F5BC}" destId="{F760F2B3-C1CB-4AA7-8355-B22BB4DB0946}" srcOrd="1" destOrd="0" parTransId="{E8C8342E-259A-4D79-A8FF-435DCE3985D3}" sibTransId="{0F997D2D-187C-4328-961E-14C88ACD4EAE}"/>
    <dgm:cxn modelId="{680B0C3D-D78E-4869-BDB1-396EC7F05A29}" srcId="{4D066263-506A-4336-9180-887C6752F5BC}" destId="{54C4A56F-109E-4EFB-9AB2-2185A98E99B0}" srcOrd="3" destOrd="0" parTransId="{0D76770D-2C2A-4DCA-90A4-D46AB6FF01A4}" sibTransId="{F8B8C943-BB7C-48C7-8A0E-6A00AA467ED6}"/>
    <dgm:cxn modelId="{F8BE60EB-7E9E-46F6-A0E5-80A11D5298F7}" srcId="{4D066263-506A-4336-9180-887C6752F5BC}" destId="{A77D875F-F1D7-4ECC-8335-1503C3436F43}" srcOrd="0" destOrd="0" parTransId="{F16B5564-4741-4DFF-B7BB-6C1734DF6B1A}" sibTransId="{89D453D9-6A7F-443B-8ED6-4492CAEC832B}"/>
    <dgm:cxn modelId="{34E256E0-FBB8-449B-A341-5BCE7EE877F8}" srcId="{4D066263-506A-4336-9180-887C6752F5BC}" destId="{945CB402-E522-40DE-A87D-E82DB9555384}" srcOrd="4" destOrd="0" parTransId="{561ED4D8-5A52-4D74-B290-5F55506DC7D1}" sibTransId="{22F672C1-EFAF-4780-9C9D-4C6D97D7BB89}"/>
    <dgm:cxn modelId="{74090397-451D-4463-A5CD-31C504D1BB06}" type="presOf" srcId="{A77D875F-F1D7-4ECC-8335-1503C3436F43}" destId="{231B1076-13AF-4151-8557-55563BB5C787}" srcOrd="0" destOrd="0" presId="urn:microsoft.com/office/officeart/2005/8/layout/hProcess9"/>
    <dgm:cxn modelId="{30632860-0C85-4CBE-BDBB-98DF26869DAC}" srcId="{4D066263-506A-4336-9180-887C6752F5BC}" destId="{DD50CEF9-FD72-448D-AA06-F7DAC2D2A65D}" srcOrd="2" destOrd="0" parTransId="{F0B325AA-ECE2-403A-B6FF-FEF7F47C4443}" sibTransId="{83D7FC6F-E41C-441B-9A92-DEEBECEBAC56}"/>
    <dgm:cxn modelId="{657D0101-7F95-46E7-9852-33133614E63B}" type="presOf" srcId="{4D066263-506A-4336-9180-887C6752F5BC}" destId="{FCA16BD3-2B7E-49F6-9DC4-D15D31795FBA}" srcOrd="0" destOrd="0" presId="urn:microsoft.com/office/officeart/2005/8/layout/hProcess9"/>
    <dgm:cxn modelId="{575407C5-C02F-4908-B377-8B98B72D7459}" type="presOf" srcId="{54C4A56F-109E-4EFB-9AB2-2185A98E99B0}" destId="{939D1360-CF2D-40ED-916F-AAA4781F2625}" srcOrd="0" destOrd="0" presId="urn:microsoft.com/office/officeart/2005/8/layout/hProcess9"/>
    <dgm:cxn modelId="{732A46F2-C76A-4E5A-9985-7815E873E5A4}" type="presOf" srcId="{945CB402-E522-40DE-A87D-E82DB9555384}" destId="{D7FC6A66-4EEC-4355-90A5-FFC7A596F424}" srcOrd="0" destOrd="0" presId="urn:microsoft.com/office/officeart/2005/8/layout/hProcess9"/>
    <dgm:cxn modelId="{5E4B801D-529B-47D2-B347-3565B1234E0C}" type="presParOf" srcId="{FCA16BD3-2B7E-49F6-9DC4-D15D31795FBA}" destId="{3AC072DD-8904-4D72-B74E-1A7643D50750}" srcOrd="0" destOrd="0" presId="urn:microsoft.com/office/officeart/2005/8/layout/hProcess9"/>
    <dgm:cxn modelId="{3CF56D01-4219-41E0-A742-F2ADC85F873D}" type="presParOf" srcId="{FCA16BD3-2B7E-49F6-9DC4-D15D31795FBA}" destId="{E110FF89-5D78-4701-97F0-FCB388A3C612}" srcOrd="1" destOrd="0" presId="urn:microsoft.com/office/officeart/2005/8/layout/hProcess9"/>
    <dgm:cxn modelId="{08A9CEC5-CCF5-43E7-B43C-7B04A80F6387}" type="presParOf" srcId="{E110FF89-5D78-4701-97F0-FCB388A3C612}" destId="{231B1076-13AF-4151-8557-55563BB5C787}" srcOrd="0" destOrd="0" presId="urn:microsoft.com/office/officeart/2005/8/layout/hProcess9"/>
    <dgm:cxn modelId="{EED5567D-ED64-4E47-BB13-81B9CD1C2863}" type="presParOf" srcId="{E110FF89-5D78-4701-97F0-FCB388A3C612}" destId="{A2FD1690-9C74-4C5A-8BF8-9D13E3702CB1}" srcOrd="1" destOrd="0" presId="urn:microsoft.com/office/officeart/2005/8/layout/hProcess9"/>
    <dgm:cxn modelId="{8DBB1FA5-600C-4DA3-8A23-C6A3878772E0}" type="presParOf" srcId="{E110FF89-5D78-4701-97F0-FCB388A3C612}" destId="{FFDCDD26-3EB3-49A8-BE88-C24FCC8D7AB3}" srcOrd="2" destOrd="0" presId="urn:microsoft.com/office/officeart/2005/8/layout/hProcess9"/>
    <dgm:cxn modelId="{222A8CBA-216D-4ABC-8EBD-8E3DDEC21104}" type="presParOf" srcId="{E110FF89-5D78-4701-97F0-FCB388A3C612}" destId="{66AF4500-048C-4D77-BCF4-CFC875186634}" srcOrd="3" destOrd="0" presId="urn:microsoft.com/office/officeart/2005/8/layout/hProcess9"/>
    <dgm:cxn modelId="{E150E079-749B-4017-9E1C-D90FCF956019}" type="presParOf" srcId="{E110FF89-5D78-4701-97F0-FCB388A3C612}" destId="{D16F6AF8-169C-4745-91FC-BDE1C748E270}" srcOrd="4" destOrd="0" presId="urn:microsoft.com/office/officeart/2005/8/layout/hProcess9"/>
    <dgm:cxn modelId="{F348C2FB-2B14-4816-92F1-A6473E07346E}" type="presParOf" srcId="{E110FF89-5D78-4701-97F0-FCB388A3C612}" destId="{1A33B58D-67D8-4476-99AF-ECFBDB733D9D}" srcOrd="5" destOrd="0" presId="urn:microsoft.com/office/officeart/2005/8/layout/hProcess9"/>
    <dgm:cxn modelId="{6BA0E067-5E98-400E-951F-B00B2076A7C1}" type="presParOf" srcId="{E110FF89-5D78-4701-97F0-FCB388A3C612}" destId="{939D1360-CF2D-40ED-916F-AAA4781F2625}" srcOrd="6" destOrd="0" presId="urn:microsoft.com/office/officeart/2005/8/layout/hProcess9"/>
    <dgm:cxn modelId="{118CE3F4-3574-4414-9329-8CDDAD2C3741}" type="presParOf" srcId="{E110FF89-5D78-4701-97F0-FCB388A3C612}" destId="{A03FEA37-B380-40DE-88EB-B64DFFC4CA59}" srcOrd="7" destOrd="0" presId="urn:microsoft.com/office/officeart/2005/8/layout/hProcess9"/>
    <dgm:cxn modelId="{3172007A-6723-49B0-9496-7360BD48C2AC}" type="presParOf" srcId="{E110FF89-5D78-4701-97F0-FCB388A3C612}" destId="{D7FC6A66-4EEC-4355-90A5-FFC7A596F424}" srcOrd="8" destOrd="0" presId="urn:microsoft.com/office/officeart/2005/8/layout/hProcess9"/>
    <dgm:cxn modelId="{42BA5888-3C8E-4CC1-80C6-EC1DE3DD2105}" type="presParOf" srcId="{E110FF89-5D78-4701-97F0-FCB388A3C612}" destId="{3F1DEBB5-4D2A-4B8C-B568-8F054D6BF7B0}" srcOrd="9" destOrd="0" presId="urn:microsoft.com/office/officeart/2005/8/layout/hProcess9"/>
    <dgm:cxn modelId="{8EEFA615-B106-4697-8C46-60D31200BB3A}" type="presParOf" srcId="{E110FF89-5D78-4701-97F0-FCB388A3C612}" destId="{6F15C9EC-DACE-44D4-9435-EEC86569560F}"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D7FEE-D9AB-4DD3-B805-C57851C74290}">
      <dsp:nvSpPr>
        <dsp:cNvPr id="0" name=""/>
        <dsp:cNvSpPr/>
      </dsp:nvSpPr>
      <dsp:spPr>
        <a:xfrm>
          <a:off x="0" y="0"/>
          <a:ext cx="4608512" cy="4608512"/>
        </a:xfrm>
        <a:prstGeom prst="pie">
          <a:avLst>
            <a:gd name="adj1" fmla="val 5400000"/>
            <a:gd name="adj2" fmla="val 1620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6DC16AF-8470-4CF1-94E7-1AA267580683}">
      <dsp:nvSpPr>
        <dsp:cNvPr id="0" name=""/>
        <dsp:cNvSpPr/>
      </dsp:nvSpPr>
      <dsp:spPr>
        <a:xfrm>
          <a:off x="2304256" y="0"/>
          <a:ext cx="5760640" cy="4608512"/>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smtClean="0"/>
            <a:t>“</a:t>
          </a:r>
          <a:r>
            <a:rPr lang="en-US" sz="1800" i="1" kern="1200" smtClean="0"/>
            <a:t>Institucion superkombëtar”</a:t>
          </a:r>
          <a:r>
            <a:rPr lang="en-US" sz="1800" kern="1200" smtClean="0"/>
            <a:t> kuptohet përgjithësisht ai që ka pushtet të marrë vendime të detyrueshme për:</a:t>
          </a:r>
          <a:endParaRPr lang="en-US" sz="1800" kern="1200"/>
        </a:p>
      </dsp:txBody>
      <dsp:txXfrm>
        <a:off x="2304256" y="0"/>
        <a:ext cx="5760640" cy="737361"/>
      </dsp:txXfrm>
    </dsp:sp>
    <dsp:sp modelId="{04940B8D-1948-4086-91E2-ACFD31C931DC}">
      <dsp:nvSpPr>
        <dsp:cNvPr id="0" name=""/>
        <dsp:cNvSpPr/>
      </dsp:nvSpPr>
      <dsp:spPr>
        <a:xfrm>
          <a:off x="483893" y="737361"/>
          <a:ext cx="3640724" cy="3640724"/>
        </a:xfrm>
        <a:prstGeom prst="pie">
          <a:avLst>
            <a:gd name="adj1" fmla="val 5400000"/>
            <a:gd name="adj2" fmla="val 1620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F4F391B-C586-4ED8-8FCF-D9EBFEDBCBB5}">
      <dsp:nvSpPr>
        <dsp:cNvPr id="0" name=""/>
        <dsp:cNvSpPr/>
      </dsp:nvSpPr>
      <dsp:spPr>
        <a:xfrm>
          <a:off x="2304256" y="737361"/>
          <a:ext cx="5760640" cy="3640724"/>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smtClean="0"/>
            <a:t>individët, </a:t>
          </a:r>
          <a:endParaRPr lang="en-US" sz="1800" kern="1200"/>
        </a:p>
      </dsp:txBody>
      <dsp:txXfrm>
        <a:off x="2304256" y="737361"/>
        <a:ext cx="5760640" cy="737361"/>
      </dsp:txXfrm>
    </dsp:sp>
    <dsp:sp modelId="{4D2F0A59-14E7-4285-8511-57F2807EE7C5}">
      <dsp:nvSpPr>
        <dsp:cNvPr id="0" name=""/>
        <dsp:cNvSpPr/>
      </dsp:nvSpPr>
      <dsp:spPr>
        <a:xfrm>
          <a:off x="967787" y="1474723"/>
          <a:ext cx="2672936" cy="2672936"/>
        </a:xfrm>
        <a:prstGeom prst="pie">
          <a:avLst>
            <a:gd name="adj1" fmla="val 5400000"/>
            <a:gd name="adj2" fmla="val 1620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3802F4C-338C-494C-8C4B-3F8A48417369}">
      <dsp:nvSpPr>
        <dsp:cNvPr id="0" name=""/>
        <dsp:cNvSpPr/>
      </dsp:nvSpPr>
      <dsp:spPr>
        <a:xfrm>
          <a:off x="2304256" y="1474723"/>
          <a:ext cx="5760640" cy="2672936"/>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smtClean="0"/>
            <a:t>organet, </a:t>
          </a:r>
          <a:endParaRPr lang="en-US" sz="1800" kern="1200"/>
        </a:p>
      </dsp:txBody>
      <dsp:txXfrm>
        <a:off x="2304256" y="1474723"/>
        <a:ext cx="5760640" cy="737361"/>
      </dsp:txXfrm>
    </dsp:sp>
    <dsp:sp modelId="{D48615D9-CA86-4247-90B2-CDA0EA0A7727}">
      <dsp:nvSpPr>
        <dsp:cNvPr id="0" name=""/>
        <dsp:cNvSpPr/>
      </dsp:nvSpPr>
      <dsp:spPr>
        <a:xfrm>
          <a:off x="1451681" y="2212085"/>
          <a:ext cx="1705149" cy="1705149"/>
        </a:xfrm>
        <a:prstGeom prst="pie">
          <a:avLst>
            <a:gd name="adj1" fmla="val 5400000"/>
            <a:gd name="adj2" fmla="val 1620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D011C88-D377-49A9-8D45-169724332FEF}">
      <dsp:nvSpPr>
        <dsp:cNvPr id="0" name=""/>
        <dsp:cNvSpPr/>
      </dsp:nvSpPr>
      <dsp:spPr>
        <a:xfrm>
          <a:off x="2304256" y="2212085"/>
          <a:ext cx="5760640" cy="1705149"/>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smtClean="0"/>
            <a:t>ndërmarrjet e veçanta, </a:t>
          </a:r>
          <a:endParaRPr lang="en-US" sz="1800" kern="1200"/>
        </a:p>
      </dsp:txBody>
      <dsp:txXfrm>
        <a:off x="2304256" y="2212085"/>
        <a:ext cx="5760640" cy="737361"/>
      </dsp:txXfrm>
    </dsp:sp>
    <dsp:sp modelId="{2EFDD496-F058-45F2-9FC7-ED4019151172}">
      <dsp:nvSpPr>
        <dsp:cNvPr id="0" name=""/>
        <dsp:cNvSpPr/>
      </dsp:nvSpPr>
      <dsp:spPr>
        <a:xfrm>
          <a:off x="1935575" y="2949447"/>
          <a:ext cx="737361" cy="737361"/>
        </a:xfrm>
        <a:prstGeom prst="pie">
          <a:avLst>
            <a:gd name="adj1" fmla="val 5400000"/>
            <a:gd name="adj2" fmla="val 1620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F78BD98-6230-4B99-BF07-38254416491E}">
      <dsp:nvSpPr>
        <dsp:cNvPr id="0" name=""/>
        <dsp:cNvSpPr/>
      </dsp:nvSpPr>
      <dsp:spPr>
        <a:xfrm>
          <a:off x="2304256" y="2949447"/>
          <a:ext cx="5760640" cy="737361"/>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smtClean="0"/>
            <a:t>qeveritë e shteteve anëtare</a:t>
          </a:r>
          <a:endParaRPr lang="en-US" sz="1800" kern="1200"/>
        </a:p>
      </dsp:txBody>
      <dsp:txXfrm>
        <a:off x="2304256" y="2949447"/>
        <a:ext cx="5760640" cy="7373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072DD-8904-4D72-B74E-1A7643D50750}">
      <dsp:nvSpPr>
        <dsp:cNvPr id="0" name=""/>
        <dsp:cNvSpPr/>
      </dsp:nvSpPr>
      <dsp:spPr>
        <a:xfrm>
          <a:off x="658873" y="0"/>
          <a:ext cx="7467229" cy="5328591"/>
        </a:xfrm>
        <a:prstGeom prst="rightArrow">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231B1076-13AF-4151-8557-55563BB5C787}">
      <dsp:nvSpPr>
        <dsp:cNvPr id="0" name=""/>
        <dsp:cNvSpPr/>
      </dsp:nvSpPr>
      <dsp:spPr>
        <a:xfrm>
          <a:off x="107" y="1598577"/>
          <a:ext cx="1285574" cy="213143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endParaRPr lang="en-US" sz="1600" b="1" kern="1200">
            <a:solidFill>
              <a:srgbClr val="FFFF00"/>
            </a:solidFill>
          </a:endParaRPr>
        </a:p>
      </dsp:txBody>
      <dsp:txXfrm>
        <a:off x="62864" y="1661334"/>
        <a:ext cx="1160060" cy="2005922"/>
      </dsp:txXfrm>
    </dsp:sp>
    <dsp:sp modelId="{FFDCDD26-3EB3-49A8-BE88-C24FCC8D7AB3}">
      <dsp:nvSpPr>
        <dsp:cNvPr id="0" name=""/>
        <dsp:cNvSpPr/>
      </dsp:nvSpPr>
      <dsp:spPr>
        <a:xfrm>
          <a:off x="1499944" y="1598577"/>
          <a:ext cx="1285574" cy="213143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smtClean="0">
              <a:solidFill>
                <a:srgbClr val="FFFF00"/>
              </a:solidFill>
            </a:rPr>
            <a:t>a) Kulturore; </a:t>
          </a:r>
          <a:endParaRPr lang="en-US" sz="1600" b="1" kern="1200">
            <a:solidFill>
              <a:srgbClr val="FFFF00"/>
            </a:solidFill>
          </a:endParaRPr>
        </a:p>
      </dsp:txBody>
      <dsp:txXfrm>
        <a:off x="1562701" y="1661334"/>
        <a:ext cx="1160060" cy="2005922"/>
      </dsp:txXfrm>
    </dsp:sp>
    <dsp:sp modelId="{D16F6AF8-169C-4745-91FC-BDE1C748E270}">
      <dsp:nvSpPr>
        <dsp:cNvPr id="0" name=""/>
        <dsp:cNvSpPr/>
      </dsp:nvSpPr>
      <dsp:spPr>
        <a:xfrm>
          <a:off x="2999781" y="1598577"/>
          <a:ext cx="1285574" cy="213143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smtClean="0">
              <a:solidFill>
                <a:srgbClr val="FFFF00"/>
              </a:solidFill>
            </a:rPr>
            <a:t>b) Tregtare / Biznesore; </a:t>
          </a:r>
          <a:endParaRPr lang="en-US" sz="1600" b="1" kern="1200">
            <a:solidFill>
              <a:srgbClr val="FFFF00"/>
            </a:solidFill>
          </a:endParaRPr>
        </a:p>
      </dsp:txBody>
      <dsp:txXfrm>
        <a:off x="3062538" y="1661334"/>
        <a:ext cx="1160060" cy="2005922"/>
      </dsp:txXfrm>
    </dsp:sp>
    <dsp:sp modelId="{939D1360-CF2D-40ED-916F-AAA4781F2625}">
      <dsp:nvSpPr>
        <dsp:cNvPr id="0" name=""/>
        <dsp:cNvSpPr/>
      </dsp:nvSpPr>
      <dsp:spPr>
        <a:xfrm>
          <a:off x="4499619" y="1598577"/>
          <a:ext cx="1285574" cy="213143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smtClean="0">
              <a:solidFill>
                <a:srgbClr val="FFFF00"/>
              </a:solidFill>
            </a:rPr>
            <a:t>c) Ekonomike; </a:t>
          </a:r>
          <a:endParaRPr lang="en-US" sz="1600" b="1" kern="1200">
            <a:solidFill>
              <a:srgbClr val="FFFF00"/>
            </a:solidFill>
          </a:endParaRPr>
        </a:p>
      </dsp:txBody>
      <dsp:txXfrm>
        <a:off x="4562376" y="1661334"/>
        <a:ext cx="1160060" cy="2005922"/>
      </dsp:txXfrm>
    </dsp:sp>
    <dsp:sp modelId="{D7FC6A66-4EEC-4355-90A5-FFC7A596F424}">
      <dsp:nvSpPr>
        <dsp:cNvPr id="0" name=""/>
        <dsp:cNvSpPr/>
      </dsp:nvSpPr>
      <dsp:spPr>
        <a:xfrm>
          <a:off x="5999456" y="1598577"/>
          <a:ext cx="1285574" cy="213143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smtClean="0">
              <a:solidFill>
                <a:srgbClr val="FFFF00"/>
              </a:solidFill>
            </a:rPr>
            <a:t>d) Politike; </a:t>
          </a:r>
          <a:endParaRPr lang="en-US" sz="1600" b="1" kern="1200">
            <a:solidFill>
              <a:srgbClr val="FFFF00"/>
            </a:solidFill>
          </a:endParaRPr>
        </a:p>
      </dsp:txBody>
      <dsp:txXfrm>
        <a:off x="6062213" y="1661334"/>
        <a:ext cx="1160060" cy="2005922"/>
      </dsp:txXfrm>
    </dsp:sp>
    <dsp:sp modelId="{6F15C9EC-DACE-44D4-9435-EEC86569560F}">
      <dsp:nvSpPr>
        <dsp:cNvPr id="0" name=""/>
        <dsp:cNvSpPr/>
      </dsp:nvSpPr>
      <dsp:spPr>
        <a:xfrm>
          <a:off x="7499293" y="1598577"/>
          <a:ext cx="1285574" cy="213143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smtClean="0">
              <a:solidFill>
                <a:srgbClr val="FFFF00"/>
              </a:solidFill>
            </a:rPr>
            <a:t>e) Ushtarake;  etj; </a:t>
          </a:r>
          <a:endParaRPr lang="en-US" sz="1600" b="1" kern="1200">
            <a:solidFill>
              <a:srgbClr val="FFFF00"/>
            </a:solidFill>
          </a:endParaRPr>
        </a:p>
      </dsp:txBody>
      <dsp:txXfrm>
        <a:off x="7562050" y="1661334"/>
        <a:ext cx="1160060" cy="2005922"/>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5CB3642-C185-4E0B-A84E-64B097C7DB9B}" type="datetimeFigureOut">
              <a:rPr lang="en-US" smtClean="0"/>
              <a:t>1/15/2023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E9C4723-A031-4EDB-98FC-EB160CFD05C7}" type="slidenum">
              <a:rPr lang="en-US" smtClean="0"/>
              <a:t>‹#›</a:t>
            </a:fld>
            <a:endParaRPr lang="en-US"/>
          </a:p>
        </p:txBody>
      </p:sp>
    </p:spTree>
    <p:extLst>
      <p:ext uri="{BB962C8B-B14F-4D97-AF65-F5344CB8AC3E}">
        <p14:creationId xmlns:p14="http://schemas.microsoft.com/office/powerpoint/2010/main" val="3723123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Segnaposto data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54840B8-80B5-4083-9E74-C2273D35BB44}" type="datetimeFigureOut">
              <a:rPr lang="en-US" smtClean="0"/>
              <a:t>1/15/2023</a:t>
            </a:fld>
            <a:endParaRPr lang="en-US"/>
          </a:p>
        </p:txBody>
      </p:sp>
      <p:sp>
        <p:nvSpPr>
          <p:cNvPr id="4" name="Segnaposto immagine diapositiva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Segnaposto note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egnaposto numero diapositiva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AEC2782-3CAD-4604-B34C-C6C4EC7166B9}" type="slidenum">
              <a:rPr lang="en-US" smtClean="0"/>
              <a:t>‹#›</a:t>
            </a:fld>
            <a:endParaRPr lang="en-US"/>
          </a:p>
        </p:txBody>
      </p:sp>
    </p:spTree>
    <p:extLst>
      <p:ext uri="{BB962C8B-B14F-4D97-AF65-F5344CB8AC3E}">
        <p14:creationId xmlns:p14="http://schemas.microsoft.com/office/powerpoint/2010/main" val="320400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EC2782-3CAD-4604-B34C-C6C4EC7166B9}" type="slidenum">
              <a:rPr lang="en-US" smtClean="0"/>
              <a:t>1</a:t>
            </a:fld>
            <a:endParaRPr lang="en-US"/>
          </a:p>
        </p:txBody>
      </p:sp>
    </p:spTree>
    <p:extLst>
      <p:ext uri="{BB962C8B-B14F-4D97-AF65-F5344CB8AC3E}">
        <p14:creationId xmlns:p14="http://schemas.microsoft.com/office/powerpoint/2010/main" val="3082751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EC2782-3CAD-4604-B34C-C6C4EC7166B9}" type="slidenum">
              <a:rPr lang="en-US" smtClean="0"/>
              <a:t>3</a:t>
            </a:fld>
            <a:endParaRPr lang="en-US"/>
          </a:p>
        </p:txBody>
      </p:sp>
    </p:spTree>
    <p:extLst>
      <p:ext uri="{BB962C8B-B14F-4D97-AF65-F5344CB8AC3E}">
        <p14:creationId xmlns:p14="http://schemas.microsoft.com/office/powerpoint/2010/main" val="1194876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1110" eaLnBrk="0" hangingPunct="0">
              <a:defRPr sz="1500">
                <a:solidFill>
                  <a:schemeClr val="tx1"/>
                </a:solidFill>
                <a:latin typeface="Arial" pitchFamily="34" charset="0"/>
              </a:defRPr>
            </a:lvl1pPr>
            <a:lvl2pPr marL="716563" indent="-275601" defTabSz="891110" eaLnBrk="0" hangingPunct="0">
              <a:defRPr sz="1500">
                <a:solidFill>
                  <a:schemeClr val="tx1"/>
                </a:solidFill>
                <a:latin typeface="Arial" pitchFamily="34" charset="0"/>
              </a:defRPr>
            </a:lvl2pPr>
            <a:lvl3pPr marL="1102405" indent="-220481" defTabSz="891110" eaLnBrk="0" hangingPunct="0">
              <a:defRPr sz="1500">
                <a:solidFill>
                  <a:schemeClr val="tx1"/>
                </a:solidFill>
                <a:latin typeface="Arial" pitchFamily="34" charset="0"/>
              </a:defRPr>
            </a:lvl3pPr>
            <a:lvl4pPr marL="1543366" indent="-220481" defTabSz="891110" eaLnBrk="0" hangingPunct="0">
              <a:defRPr sz="1500">
                <a:solidFill>
                  <a:schemeClr val="tx1"/>
                </a:solidFill>
                <a:latin typeface="Arial" pitchFamily="34" charset="0"/>
              </a:defRPr>
            </a:lvl4pPr>
            <a:lvl5pPr marL="1984328" indent="-220481" defTabSz="891110" eaLnBrk="0" hangingPunct="0">
              <a:defRPr sz="1500">
                <a:solidFill>
                  <a:schemeClr val="tx1"/>
                </a:solidFill>
                <a:latin typeface="Arial" pitchFamily="34" charset="0"/>
              </a:defRPr>
            </a:lvl5pPr>
            <a:lvl6pPr marL="2425290" indent="-220481" algn="r" defTabSz="891110" eaLnBrk="0" fontAlgn="base" hangingPunct="0">
              <a:spcBef>
                <a:spcPct val="0"/>
              </a:spcBef>
              <a:spcAft>
                <a:spcPct val="0"/>
              </a:spcAft>
              <a:defRPr sz="1500">
                <a:solidFill>
                  <a:schemeClr val="tx1"/>
                </a:solidFill>
                <a:latin typeface="Arial" pitchFamily="34" charset="0"/>
              </a:defRPr>
            </a:lvl6pPr>
            <a:lvl7pPr marL="2866252" indent="-220481" algn="r" defTabSz="891110" eaLnBrk="0" fontAlgn="base" hangingPunct="0">
              <a:spcBef>
                <a:spcPct val="0"/>
              </a:spcBef>
              <a:spcAft>
                <a:spcPct val="0"/>
              </a:spcAft>
              <a:defRPr sz="1500">
                <a:solidFill>
                  <a:schemeClr val="tx1"/>
                </a:solidFill>
                <a:latin typeface="Arial" pitchFamily="34" charset="0"/>
              </a:defRPr>
            </a:lvl7pPr>
            <a:lvl8pPr marL="3307214" indent="-220481" algn="r" defTabSz="891110" eaLnBrk="0" fontAlgn="base" hangingPunct="0">
              <a:spcBef>
                <a:spcPct val="0"/>
              </a:spcBef>
              <a:spcAft>
                <a:spcPct val="0"/>
              </a:spcAft>
              <a:defRPr sz="1500">
                <a:solidFill>
                  <a:schemeClr val="tx1"/>
                </a:solidFill>
                <a:latin typeface="Arial" pitchFamily="34" charset="0"/>
              </a:defRPr>
            </a:lvl8pPr>
            <a:lvl9pPr marL="3748175" indent="-220481" algn="r" defTabSz="891110" eaLnBrk="0" fontAlgn="base" hangingPunct="0">
              <a:spcBef>
                <a:spcPct val="0"/>
              </a:spcBef>
              <a:spcAft>
                <a:spcPct val="0"/>
              </a:spcAft>
              <a:defRPr sz="1500">
                <a:solidFill>
                  <a:schemeClr val="tx1"/>
                </a:solidFill>
                <a:latin typeface="Arial" pitchFamily="34" charset="0"/>
              </a:defRPr>
            </a:lvl9pPr>
          </a:lstStyle>
          <a:p>
            <a:pPr eaLnBrk="1" hangingPunct="1"/>
            <a:fld id="{904ED5DE-7AA6-4C17-8244-C74B48075B9C}" type="slidenum">
              <a:rPr lang="fr-FR" sz="1100">
                <a:solidFill>
                  <a:prstClr val="black"/>
                </a:solidFill>
              </a:rPr>
              <a:pPr eaLnBrk="1" hangingPunct="1"/>
              <a:t>22</a:t>
            </a:fld>
            <a:endParaRPr lang="fr-FR" sz="1100">
              <a:solidFill>
                <a:prstClr val="black"/>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extLst>
      <p:ext uri="{BB962C8B-B14F-4D97-AF65-F5344CB8AC3E}">
        <p14:creationId xmlns:p14="http://schemas.microsoft.com/office/powerpoint/2010/main" val="1077959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703821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36255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5888"/>
            <a:ext cx="2057400" cy="64087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5888"/>
            <a:ext cx="6019800" cy="64087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29705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15888"/>
            <a:ext cx="7427913"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924425"/>
          </a:xfrm>
        </p:spPr>
        <p:txBody>
          <a:bodyPr/>
          <a:lstStyle/>
          <a:p>
            <a:pPr lvl="0"/>
            <a:endParaRPr lang="en-US" noProof="0" smtClean="0"/>
          </a:p>
        </p:txBody>
      </p:sp>
    </p:spTree>
    <p:extLst>
      <p:ext uri="{BB962C8B-B14F-4D97-AF65-F5344CB8AC3E}">
        <p14:creationId xmlns:p14="http://schemas.microsoft.com/office/powerpoint/2010/main" val="33255155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356102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855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203143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97537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01683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002682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00804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01499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204738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235071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32042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5888"/>
            <a:ext cx="2057400" cy="64087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5888"/>
            <a:ext cx="6019800" cy="64087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80793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15888"/>
            <a:ext cx="7427913"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924425"/>
          </a:xfrm>
        </p:spPr>
        <p:txBody>
          <a:bodyPr/>
          <a:lstStyle/>
          <a:p>
            <a:pPr lvl="0"/>
            <a:endParaRPr lang="en-US" noProof="0" smtClean="0"/>
          </a:p>
        </p:txBody>
      </p:sp>
    </p:spTree>
    <p:extLst>
      <p:ext uri="{BB962C8B-B14F-4D97-AF65-F5344CB8AC3E}">
        <p14:creationId xmlns:p14="http://schemas.microsoft.com/office/powerpoint/2010/main" val="877847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007547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83531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56533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164031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98113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234564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372262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15888"/>
            <a:ext cx="7427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Cliquez et modifiez le titre</a:t>
            </a:r>
          </a:p>
        </p:txBody>
      </p:sp>
      <p:sp>
        <p:nvSpPr>
          <p:cNvPr id="1027" name="Rectangle 3"/>
          <p:cNvSpPr>
            <a:spLocks noGrp="1" noChangeArrowheads="1"/>
          </p:cNvSpPr>
          <p:nvPr>
            <p:ph type="body" idx="1"/>
          </p:nvPr>
        </p:nvSpPr>
        <p:spPr bwMode="auto">
          <a:xfrm>
            <a:off x="457200" y="1600200"/>
            <a:ext cx="82296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Tree>
    <p:extLst>
      <p:ext uri="{BB962C8B-B14F-4D97-AF65-F5344CB8AC3E}">
        <p14:creationId xmlns:p14="http://schemas.microsoft.com/office/powerpoint/2010/main" val="207745732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Verdana" pitchFamily="34" charset="0"/>
        </a:defRPr>
      </a:lvl2pPr>
      <a:lvl3pPr algn="l" rtl="0" eaLnBrk="0" fontAlgn="base" hangingPunct="0">
        <a:spcBef>
          <a:spcPct val="0"/>
        </a:spcBef>
        <a:spcAft>
          <a:spcPct val="0"/>
        </a:spcAft>
        <a:defRPr sz="2000" b="1">
          <a:solidFill>
            <a:schemeClr val="bg1"/>
          </a:solidFill>
          <a:latin typeface="Verdana" pitchFamily="34" charset="0"/>
        </a:defRPr>
      </a:lvl3pPr>
      <a:lvl4pPr algn="l" rtl="0" eaLnBrk="0" fontAlgn="base" hangingPunct="0">
        <a:spcBef>
          <a:spcPct val="0"/>
        </a:spcBef>
        <a:spcAft>
          <a:spcPct val="0"/>
        </a:spcAft>
        <a:defRPr sz="2000" b="1">
          <a:solidFill>
            <a:schemeClr val="bg1"/>
          </a:solidFill>
          <a:latin typeface="Verdana" pitchFamily="34" charset="0"/>
        </a:defRPr>
      </a:lvl4pPr>
      <a:lvl5pPr algn="l" rtl="0" eaLnBrk="0" fontAlgn="base" hangingPunct="0">
        <a:spcBef>
          <a:spcPct val="0"/>
        </a:spcBef>
        <a:spcAft>
          <a:spcPct val="0"/>
        </a:spcAft>
        <a:defRPr sz="2000" b="1">
          <a:solidFill>
            <a:schemeClr val="bg1"/>
          </a:solidFill>
          <a:latin typeface="Verdana" pitchFamily="34" charset="0"/>
        </a:defRPr>
      </a:lvl5pPr>
      <a:lvl6pPr marL="457200" algn="l" rtl="0" fontAlgn="base">
        <a:spcBef>
          <a:spcPct val="0"/>
        </a:spcBef>
        <a:spcAft>
          <a:spcPct val="0"/>
        </a:spcAft>
        <a:defRPr sz="2000" b="1">
          <a:solidFill>
            <a:schemeClr val="bg1"/>
          </a:solidFill>
          <a:latin typeface="Verdana" pitchFamily="34" charset="0"/>
        </a:defRPr>
      </a:lvl6pPr>
      <a:lvl7pPr marL="914400" algn="l" rtl="0" fontAlgn="base">
        <a:spcBef>
          <a:spcPct val="0"/>
        </a:spcBef>
        <a:spcAft>
          <a:spcPct val="0"/>
        </a:spcAft>
        <a:defRPr sz="2000" b="1">
          <a:solidFill>
            <a:schemeClr val="bg1"/>
          </a:solidFill>
          <a:latin typeface="Verdana" pitchFamily="34" charset="0"/>
        </a:defRPr>
      </a:lvl7pPr>
      <a:lvl8pPr marL="1371600" algn="l" rtl="0" fontAlgn="base">
        <a:spcBef>
          <a:spcPct val="0"/>
        </a:spcBef>
        <a:spcAft>
          <a:spcPct val="0"/>
        </a:spcAft>
        <a:defRPr sz="2000" b="1">
          <a:solidFill>
            <a:schemeClr val="bg1"/>
          </a:solidFill>
          <a:latin typeface="Verdana" pitchFamily="34" charset="0"/>
        </a:defRPr>
      </a:lvl8pPr>
      <a:lvl9pPr marL="1828800" algn="l" rtl="0" fontAlgn="base">
        <a:spcBef>
          <a:spcPct val="0"/>
        </a:spcBef>
        <a:spcAft>
          <a:spcPct val="0"/>
        </a:spcAft>
        <a:defRPr sz="2000" b="1">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1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11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15888"/>
            <a:ext cx="7427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Cliquez et modifiez le titre</a:t>
            </a:r>
          </a:p>
        </p:txBody>
      </p:sp>
      <p:sp>
        <p:nvSpPr>
          <p:cNvPr id="1027" name="Rectangle 3"/>
          <p:cNvSpPr>
            <a:spLocks noGrp="1" noChangeArrowheads="1"/>
          </p:cNvSpPr>
          <p:nvPr>
            <p:ph type="body" idx="1"/>
          </p:nvPr>
        </p:nvSpPr>
        <p:spPr bwMode="auto">
          <a:xfrm>
            <a:off x="457200" y="1600200"/>
            <a:ext cx="82296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Tree>
    <p:extLst>
      <p:ext uri="{BB962C8B-B14F-4D97-AF65-F5344CB8AC3E}">
        <p14:creationId xmlns:p14="http://schemas.microsoft.com/office/powerpoint/2010/main" val="234292996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Verdana" pitchFamily="34" charset="0"/>
        </a:defRPr>
      </a:lvl2pPr>
      <a:lvl3pPr algn="l" rtl="0" eaLnBrk="0" fontAlgn="base" hangingPunct="0">
        <a:spcBef>
          <a:spcPct val="0"/>
        </a:spcBef>
        <a:spcAft>
          <a:spcPct val="0"/>
        </a:spcAft>
        <a:defRPr sz="2000" b="1">
          <a:solidFill>
            <a:schemeClr val="bg1"/>
          </a:solidFill>
          <a:latin typeface="Verdana" pitchFamily="34" charset="0"/>
        </a:defRPr>
      </a:lvl3pPr>
      <a:lvl4pPr algn="l" rtl="0" eaLnBrk="0" fontAlgn="base" hangingPunct="0">
        <a:spcBef>
          <a:spcPct val="0"/>
        </a:spcBef>
        <a:spcAft>
          <a:spcPct val="0"/>
        </a:spcAft>
        <a:defRPr sz="2000" b="1">
          <a:solidFill>
            <a:schemeClr val="bg1"/>
          </a:solidFill>
          <a:latin typeface="Verdana" pitchFamily="34" charset="0"/>
        </a:defRPr>
      </a:lvl4pPr>
      <a:lvl5pPr algn="l" rtl="0" eaLnBrk="0" fontAlgn="base" hangingPunct="0">
        <a:spcBef>
          <a:spcPct val="0"/>
        </a:spcBef>
        <a:spcAft>
          <a:spcPct val="0"/>
        </a:spcAft>
        <a:defRPr sz="2000" b="1">
          <a:solidFill>
            <a:schemeClr val="bg1"/>
          </a:solidFill>
          <a:latin typeface="Verdana" pitchFamily="34" charset="0"/>
        </a:defRPr>
      </a:lvl5pPr>
      <a:lvl6pPr marL="457200" algn="l" rtl="0" fontAlgn="base">
        <a:spcBef>
          <a:spcPct val="0"/>
        </a:spcBef>
        <a:spcAft>
          <a:spcPct val="0"/>
        </a:spcAft>
        <a:defRPr sz="2000" b="1">
          <a:solidFill>
            <a:schemeClr val="bg1"/>
          </a:solidFill>
          <a:latin typeface="Verdana" pitchFamily="34" charset="0"/>
        </a:defRPr>
      </a:lvl6pPr>
      <a:lvl7pPr marL="914400" algn="l" rtl="0" fontAlgn="base">
        <a:spcBef>
          <a:spcPct val="0"/>
        </a:spcBef>
        <a:spcAft>
          <a:spcPct val="0"/>
        </a:spcAft>
        <a:defRPr sz="2000" b="1">
          <a:solidFill>
            <a:schemeClr val="bg1"/>
          </a:solidFill>
          <a:latin typeface="Verdana" pitchFamily="34" charset="0"/>
        </a:defRPr>
      </a:lvl7pPr>
      <a:lvl8pPr marL="1371600" algn="l" rtl="0" fontAlgn="base">
        <a:spcBef>
          <a:spcPct val="0"/>
        </a:spcBef>
        <a:spcAft>
          <a:spcPct val="0"/>
        </a:spcAft>
        <a:defRPr sz="2000" b="1">
          <a:solidFill>
            <a:schemeClr val="bg1"/>
          </a:solidFill>
          <a:latin typeface="Verdana" pitchFamily="34" charset="0"/>
        </a:defRPr>
      </a:lvl8pPr>
      <a:lvl9pPr marL="1828800" algn="l" rtl="0" fontAlgn="base">
        <a:spcBef>
          <a:spcPct val="0"/>
        </a:spcBef>
        <a:spcAft>
          <a:spcPct val="0"/>
        </a:spcAft>
        <a:defRPr sz="2000" b="1">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1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11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99277"/>
            <a:ext cx="7772400" cy="1470025"/>
          </a:xfrm>
        </p:spPr>
        <p:txBody>
          <a:bodyPr/>
          <a:lstStyle/>
          <a:p>
            <a:pPr algn="ctr"/>
            <a:r>
              <a:rPr lang="sq-AL" sz="4000" dirty="0" smtClean="0">
                <a:solidFill>
                  <a:srgbClr val="0070C0"/>
                </a:solidFill>
              </a:rPr>
              <a:t>Leksion</a:t>
            </a:r>
            <a:r>
              <a:rPr lang="en-US" sz="4000" dirty="0" smtClean="0">
                <a:solidFill>
                  <a:srgbClr val="0070C0"/>
                </a:solidFill>
              </a:rPr>
              <a:t> 1 </a:t>
            </a:r>
            <a:endParaRPr lang="en-US" sz="4000" dirty="0">
              <a:solidFill>
                <a:srgbClr val="0070C0"/>
              </a:solidFill>
            </a:endParaRPr>
          </a:p>
        </p:txBody>
      </p:sp>
      <p:sp>
        <p:nvSpPr>
          <p:cNvPr id="3" name="Subtitle 2"/>
          <p:cNvSpPr>
            <a:spLocks noGrp="1"/>
          </p:cNvSpPr>
          <p:nvPr>
            <p:ph type="subTitle" idx="1"/>
          </p:nvPr>
        </p:nvSpPr>
        <p:spPr>
          <a:xfrm>
            <a:off x="611560" y="5013176"/>
            <a:ext cx="7846640" cy="1104528"/>
          </a:xfrm>
        </p:spPr>
        <p:txBody>
          <a:bodyPr/>
          <a:lstStyle/>
          <a:p>
            <a:r>
              <a:rPr lang="sq-AL" sz="3200" i="1" dirty="0" smtClean="0">
                <a:solidFill>
                  <a:srgbClr val="0070C0"/>
                </a:solidFill>
              </a:rPr>
              <a:t>Bashkimi Europian- Hyrje e përgjithshme</a:t>
            </a:r>
            <a:endParaRPr lang="sq-AL" sz="3200" i="1" dirty="0">
              <a:solidFill>
                <a:srgbClr val="0070C0"/>
              </a:solidFill>
            </a:endParaRPr>
          </a:p>
        </p:txBody>
      </p:sp>
      <p:pic>
        <p:nvPicPr>
          <p:cNvPr id="4" name="Picture 3"/>
          <p:cNvPicPr>
            <a:picLocks noChangeAspect="1"/>
          </p:cNvPicPr>
          <p:nvPr/>
        </p:nvPicPr>
        <p:blipFill>
          <a:blip r:embed="rId3"/>
          <a:stretch>
            <a:fillRect/>
          </a:stretch>
        </p:blipFill>
        <p:spPr>
          <a:xfrm>
            <a:off x="0" y="260648"/>
            <a:ext cx="3231160" cy="2865368"/>
          </a:xfrm>
          <a:prstGeom prst="rect">
            <a:avLst/>
          </a:prstGeom>
        </p:spPr>
      </p:pic>
      <p:pic>
        <p:nvPicPr>
          <p:cNvPr id="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2360" y="5445224"/>
            <a:ext cx="1073150"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5440729"/>
            <a:ext cx="1062037"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p:nvPicPr>
        <p:blipFill>
          <a:blip r:embed="rId6">
            <a:extLst>
              <a:ext uri="{28A0092B-C50C-407E-A947-70E740481C1C}">
                <a14:useLocalDpi xmlns:a14="http://schemas.microsoft.com/office/drawing/2010/main" val="0"/>
              </a:ext>
            </a:extLst>
          </a:blip>
          <a:stretch>
            <a:fillRect/>
          </a:stretch>
        </p:blipFill>
        <p:spPr>
          <a:xfrm>
            <a:off x="6552305" y="260648"/>
            <a:ext cx="2324100" cy="720080"/>
          </a:xfrm>
          <a:prstGeom prst="rect">
            <a:avLst/>
          </a:prstGeom>
        </p:spPr>
      </p:pic>
    </p:spTree>
    <p:extLst>
      <p:ext uri="{BB962C8B-B14F-4D97-AF65-F5344CB8AC3E}">
        <p14:creationId xmlns:p14="http://schemas.microsoft.com/office/powerpoint/2010/main" val="1009757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z="3200" dirty="0" err="1">
                <a:latin typeface="Times New Roman"/>
                <a:ea typeface="Times New Roman"/>
              </a:rPr>
              <a:t>Natyra</a:t>
            </a:r>
            <a:r>
              <a:rPr lang="en-US" sz="3200" dirty="0">
                <a:latin typeface="Times New Roman"/>
                <a:ea typeface="Times New Roman"/>
              </a:rPr>
              <a:t> </a:t>
            </a:r>
            <a:r>
              <a:rPr lang="en-US" sz="3200" dirty="0" err="1">
                <a:latin typeface="Times New Roman"/>
                <a:ea typeface="Times New Roman"/>
              </a:rPr>
              <a:t>juridike</a:t>
            </a:r>
            <a:r>
              <a:rPr lang="en-US" sz="3200" dirty="0">
                <a:latin typeface="Times New Roman"/>
                <a:ea typeface="Times New Roman"/>
              </a:rPr>
              <a:t> e </a:t>
            </a:r>
            <a:r>
              <a:rPr lang="en-US" sz="3200" dirty="0" err="1">
                <a:latin typeface="Times New Roman"/>
                <a:ea typeface="Times New Roman"/>
              </a:rPr>
              <a:t>komuniteteve</a:t>
            </a:r>
            <a:r>
              <a:rPr lang="en-US" sz="3200" dirty="0">
                <a:latin typeface="Times New Roman"/>
                <a:ea typeface="Times New Roman"/>
              </a:rPr>
              <a:t/>
            </a:r>
            <a:br>
              <a:rPr lang="en-US" sz="3200" dirty="0">
                <a:latin typeface="Times New Roman"/>
                <a:ea typeface="Times New Roman"/>
              </a:rPr>
            </a:br>
            <a:endParaRPr lang="en-US" sz="3200" dirty="0"/>
          </a:p>
        </p:txBody>
      </p:sp>
      <p:sp>
        <p:nvSpPr>
          <p:cNvPr id="3" name="Segnaposto contenuto 2"/>
          <p:cNvSpPr>
            <a:spLocks noGrp="1"/>
          </p:cNvSpPr>
          <p:nvPr>
            <p:ph idx="1"/>
          </p:nvPr>
        </p:nvSpPr>
        <p:spPr>
          <a:xfrm>
            <a:off x="251520" y="1258889"/>
            <a:ext cx="6984776" cy="4834408"/>
          </a:xfrm>
        </p:spPr>
        <p:txBody>
          <a:bodyPr/>
          <a:lstStyle/>
          <a:p>
            <a:pPr marL="0" marR="0" indent="0" algn="just">
              <a:lnSpc>
                <a:spcPct val="150000"/>
              </a:lnSpc>
              <a:spcBef>
                <a:spcPts val="0"/>
              </a:spcBef>
              <a:spcAft>
                <a:spcPts val="0"/>
              </a:spcAft>
              <a:buNone/>
            </a:pPr>
            <a:r>
              <a:rPr lang="en-US" sz="1100" dirty="0">
                <a:latin typeface="Times New Roman"/>
                <a:ea typeface="Times New Roman"/>
              </a:rPr>
              <a:t> </a:t>
            </a:r>
            <a:endParaRPr lang="en-US" sz="1050" dirty="0">
              <a:latin typeface="Times New Roman"/>
              <a:ea typeface="Times New Roman"/>
            </a:endParaRPr>
          </a:p>
          <a:p>
            <a:pPr algn="just">
              <a:lnSpc>
                <a:spcPct val="150000"/>
              </a:lnSpc>
              <a:buFont typeface="Wingdings" pitchFamily="2" charset="2"/>
              <a:buChar char="q"/>
            </a:pPr>
            <a:r>
              <a:rPr lang="en-US" sz="2000" dirty="0">
                <a:latin typeface="Times New Roman"/>
                <a:ea typeface="Times New Roman"/>
              </a:rPr>
              <a:t>Me </a:t>
            </a:r>
            <a:r>
              <a:rPr lang="en-US" sz="2000" dirty="0" err="1">
                <a:latin typeface="Times New Roman"/>
                <a:ea typeface="Times New Roman"/>
              </a:rPr>
              <a:t>te</a:t>
            </a:r>
            <a:r>
              <a:rPr lang="en-US" sz="2000" dirty="0">
                <a:latin typeface="Times New Roman"/>
                <a:ea typeface="Times New Roman"/>
              </a:rPr>
              <a:t> </a:t>
            </a:r>
            <a:r>
              <a:rPr lang="en-US" sz="2000" dirty="0" err="1">
                <a:latin typeface="Times New Roman"/>
                <a:ea typeface="Times New Roman"/>
              </a:rPr>
              <a:t>drejte</a:t>
            </a:r>
            <a:r>
              <a:rPr lang="en-US" sz="2000" dirty="0">
                <a:latin typeface="Times New Roman"/>
                <a:ea typeface="Times New Roman"/>
              </a:rPr>
              <a:t> </a:t>
            </a:r>
            <a:r>
              <a:rPr lang="en-US" sz="2000" dirty="0" err="1">
                <a:latin typeface="Times New Roman"/>
                <a:ea typeface="Times New Roman"/>
              </a:rPr>
              <a:t>komunitare</a:t>
            </a:r>
            <a:r>
              <a:rPr lang="en-US" sz="2000" dirty="0">
                <a:latin typeface="Times New Roman"/>
                <a:ea typeface="Times New Roman"/>
              </a:rPr>
              <a:t> </a:t>
            </a:r>
            <a:r>
              <a:rPr lang="en-US" sz="2000" dirty="0" err="1">
                <a:latin typeface="Times New Roman"/>
                <a:ea typeface="Times New Roman"/>
              </a:rPr>
              <a:t>kuptohet</a:t>
            </a:r>
            <a:r>
              <a:rPr lang="en-US" sz="2000" dirty="0">
                <a:latin typeface="Times New Roman"/>
                <a:ea typeface="Times New Roman"/>
              </a:rPr>
              <a:t> </a:t>
            </a:r>
            <a:r>
              <a:rPr lang="en-US" sz="2000" dirty="0" err="1">
                <a:latin typeface="Times New Roman"/>
                <a:ea typeface="Times New Roman"/>
              </a:rPr>
              <a:t>studimi</a:t>
            </a:r>
            <a:r>
              <a:rPr lang="en-US" sz="2000" dirty="0">
                <a:latin typeface="Times New Roman"/>
                <a:ea typeface="Times New Roman"/>
              </a:rPr>
              <a:t> </a:t>
            </a:r>
            <a:r>
              <a:rPr lang="en-US" sz="2000" dirty="0" err="1">
                <a:latin typeface="Times New Roman"/>
                <a:ea typeface="Times New Roman"/>
              </a:rPr>
              <a:t>juridik</a:t>
            </a:r>
            <a:r>
              <a:rPr lang="en-US" sz="2000" dirty="0">
                <a:latin typeface="Times New Roman"/>
                <a:ea typeface="Times New Roman"/>
              </a:rPr>
              <a:t> </a:t>
            </a:r>
            <a:r>
              <a:rPr lang="en-US" sz="2000" dirty="0" err="1" smtClean="0">
                <a:latin typeface="Times New Roman"/>
                <a:ea typeface="Times New Roman"/>
              </a:rPr>
              <a:t>i</a:t>
            </a:r>
            <a:r>
              <a:rPr lang="en-US" sz="2000" dirty="0" smtClean="0">
                <a:latin typeface="Times New Roman"/>
                <a:ea typeface="Times New Roman"/>
              </a:rPr>
              <a:t> </a:t>
            </a:r>
            <a:r>
              <a:rPr lang="en-US" sz="2000" dirty="0" err="1">
                <a:latin typeface="Times New Roman"/>
                <a:ea typeface="Times New Roman"/>
              </a:rPr>
              <a:t>bashkepunimit</a:t>
            </a:r>
            <a:r>
              <a:rPr lang="en-US" sz="2000" dirty="0">
                <a:latin typeface="Times New Roman"/>
                <a:ea typeface="Times New Roman"/>
              </a:rPr>
              <a:t> midis 6 </a:t>
            </a:r>
            <a:r>
              <a:rPr lang="en-US" sz="2000" dirty="0" err="1">
                <a:latin typeface="Times New Roman"/>
                <a:ea typeface="Times New Roman"/>
              </a:rPr>
              <a:t>vendeve</a:t>
            </a:r>
            <a:r>
              <a:rPr lang="en-US" sz="2000" dirty="0">
                <a:latin typeface="Times New Roman"/>
                <a:ea typeface="Times New Roman"/>
              </a:rPr>
              <a:t> </a:t>
            </a:r>
            <a:r>
              <a:rPr lang="en-US" sz="2000" dirty="0" err="1">
                <a:latin typeface="Times New Roman"/>
                <a:ea typeface="Times New Roman"/>
              </a:rPr>
              <a:t>te</a:t>
            </a:r>
            <a:r>
              <a:rPr lang="en-US" sz="2000" dirty="0">
                <a:latin typeface="Times New Roman"/>
                <a:ea typeface="Times New Roman"/>
              </a:rPr>
              <a:t> </a:t>
            </a:r>
            <a:r>
              <a:rPr lang="en-US" sz="2000" dirty="0" err="1">
                <a:latin typeface="Times New Roman"/>
                <a:ea typeface="Times New Roman"/>
              </a:rPr>
              <a:t>para</a:t>
            </a:r>
            <a:r>
              <a:rPr lang="en-US" sz="2000" dirty="0">
                <a:latin typeface="Times New Roman"/>
                <a:ea typeface="Times New Roman"/>
              </a:rPr>
              <a:t> </a:t>
            </a:r>
            <a:r>
              <a:rPr lang="en-US" sz="2000" dirty="0" err="1">
                <a:latin typeface="Times New Roman"/>
                <a:ea typeface="Times New Roman"/>
              </a:rPr>
              <a:t>themeluese</a:t>
            </a:r>
            <a:r>
              <a:rPr lang="en-US" sz="2000" dirty="0">
                <a:latin typeface="Times New Roman"/>
                <a:ea typeface="Times New Roman"/>
              </a:rPr>
              <a:t> </a:t>
            </a:r>
            <a:r>
              <a:rPr lang="en-US" sz="2000" dirty="0" err="1">
                <a:latin typeface="Times New Roman"/>
                <a:ea typeface="Times New Roman"/>
              </a:rPr>
              <a:t>te</a:t>
            </a:r>
            <a:r>
              <a:rPr lang="en-US" sz="2000" dirty="0">
                <a:latin typeface="Times New Roman"/>
                <a:ea typeface="Times New Roman"/>
              </a:rPr>
              <a:t> </a:t>
            </a:r>
            <a:r>
              <a:rPr lang="en-US" sz="2000" dirty="0" err="1">
                <a:latin typeface="Times New Roman"/>
                <a:ea typeface="Times New Roman"/>
              </a:rPr>
              <a:t>Evropes</a:t>
            </a:r>
            <a:r>
              <a:rPr lang="en-US" sz="2000" dirty="0">
                <a:latin typeface="Times New Roman"/>
                <a:ea typeface="Times New Roman"/>
              </a:rPr>
              <a:t> </a:t>
            </a:r>
            <a:r>
              <a:rPr lang="en-US" sz="2000" dirty="0" err="1" smtClean="0">
                <a:latin typeface="Times New Roman"/>
                <a:ea typeface="Times New Roman"/>
              </a:rPr>
              <a:t>Perendimore</a:t>
            </a:r>
            <a:r>
              <a:rPr lang="en-US" sz="2000" dirty="0" smtClean="0">
                <a:latin typeface="Times New Roman"/>
                <a:ea typeface="Times New Roman"/>
              </a:rPr>
              <a:t> </a:t>
            </a:r>
          </a:p>
          <a:p>
            <a:pPr marL="0" indent="0" algn="just">
              <a:lnSpc>
                <a:spcPct val="150000"/>
              </a:lnSpc>
              <a:buNone/>
            </a:pPr>
            <a:r>
              <a:rPr lang="en-US" sz="2000" i="1" dirty="0" smtClean="0">
                <a:latin typeface="Times New Roman"/>
                <a:ea typeface="Times New Roman"/>
              </a:rPr>
              <a:t>    (</a:t>
            </a:r>
            <a:r>
              <a:rPr lang="en-US" sz="2000" i="1" dirty="0">
                <a:latin typeface="Times New Roman"/>
                <a:ea typeface="Times New Roman"/>
              </a:rPr>
              <a:t>France, </a:t>
            </a:r>
            <a:r>
              <a:rPr lang="en-US" sz="2000" i="1" dirty="0" err="1">
                <a:latin typeface="Times New Roman"/>
                <a:ea typeface="Times New Roman"/>
              </a:rPr>
              <a:t>Gjermani</a:t>
            </a:r>
            <a:r>
              <a:rPr lang="en-US" sz="2000" i="1" dirty="0">
                <a:latin typeface="Times New Roman"/>
                <a:ea typeface="Times New Roman"/>
              </a:rPr>
              <a:t>, </a:t>
            </a:r>
            <a:r>
              <a:rPr lang="en-US" sz="2000" i="1" dirty="0" err="1">
                <a:latin typeface="Times New Roman"/>
                <a:ea typeface="Times New Roman"/>
              </a:rPr>
              <a:t>Itali</a:t>
            </a:r>
            <a:r>
              <a:rPr lang="en-US" sz="2000" i="1" dirty="0">
                <a:latin typeface="Times New Roman"/>
                <a:ea typeface="Times New Roman"/>
              </a:rPr>
              <a:t>, </a:t>
            </a:r>
            <a:r>
              <a:rPr lang="en-US" sz="2000" i="1" dirty="0" err="1">
                <a:latin typeface="Times New Roman"/>
                <a:ea typeface="Times New Roman"/>
              </a:rPr>
              <a:t>Belgjike</a:t>
            </a:r>
            <a:r>
              <a:rPr lang="en-US" sz="2000" i="1" dirty="0">
                <a:latin typeface="Times New Roman"/>
                <a:ea typeface="Times New Roman"/>
              </a:rPr>
              <a:t>, Hollande, </a:t>
            </a:r>
            <a:r>
              <a:rPr lang="en-US" sz="2000" b="0" i="1" dirty="0" err="1">
                <a:latin typeface="Times New Roman"/>
                <a:ea typeface="Times New Roman"/>
              </a:rPr>
              <a:t>Luksemburg</a:t>
            </a:r>
            <a:r>
              <a:rPr lang="en-US" sz="2000" i="1" dirty="0">
                <a:latin typeface="Times New Roman"/>
                <a:ea typeface="Times New Roman"/>
              </a:rPr>
              <a:t>). </a:t>
            </a:r>
            <a:endParaRPr lang="en-US" sz="2000" i="1" dirty="0" smtClean="0">
              <a:latin typeface="Times New Roman"/>
              <a:ea typeface="Times New Roman"/>
            </a:endParaRPr>
          </a:p>
          <a:p>
            <a:pPr marL="0" indent="0" algn="just">
              <a:lnSpc>
                <a:spcPct val="150000"/>
              </a:lnSpc>
              <a:buNone/>
            </a:pPr>
            <a:endParaRPr lang="en-US" sz="2000" i="1" dirty="0" smtClean="0">
              <a:latin typeface="Times New Roman"/>
              <a:ea typeface="Times New Roman"/>
            </a:endParaRPr>
          </a:p>
          <a:p>
            <a:pPr algn="just">
              <a:lnSpc>
                <a:spcPct val="150000"/>
              </a:lnSpc>
              <a:buFont typeface="Wingdings" pitchFamily="2" charset="2"/>
              <a:buChar char="q"/>
            </a:pPr>
            <a:r>
              <a:rPr lang="en-US" sz="2000" dirty="0" err="1" smtClean="0">
                <a:latin typeface="Times New Roman"/>
                <a:ea typeface="Times New Roman"/>
              </a:rPr>
              <a:t>Karakteristike</a:t>
            </a:r>
            <a:r>
              <a:rPr lang="en-US" sz="2000" dirty="0" smtClean="0">
                <a:latin typeface="Times New Roman"/>
                <a:ea typeface="Times New Roman"/>
              </a:rPr>
              <a:t> </a:t>
            </a:r>
            <a:r>
              <a:rPr lang="en-US" sz="2000" dirty="0">
                <a:latin typeface="Times New Roman"/>
                <a:ea typeface="Times New Roman"/>
              </a:rPr>
              <a:t>e </a:t>
            </a:r>
            <a:r>
              <a:rPr lang="en-US" sz="2000" dirty="0" err="1">
                <a:latin typeface="Times New Roman"/>
                <a:ea typeface="Times New Roman"/>
              </a:rPr>
              <a:t>institucioneve</a:t>
            </a:r>
            <a:r>
              <a:rPr lang="en-US" sz="2000" dirty="0">
                <a:latin typeface="Times New Roman"/>
                <a:ea typeface="Times New Roman"/>
              </a:rPr>
              <a:t> </a:t>
            </a:r>
            <a:r>
              <a:rPr lang="en-US" sz="2000" dirty="0" err="1">
                <a:latin typeface="Times New Roman"/>
                <a:ea typeface="Times New Roman"/>
              </a:rPr>
              <a:t>te</a:t>
            </a:r>
            <a:r>
              <a:rPr lang="en-US" sz="2000" dirty="0">
                <a:latin typeface="Times New Roman"/>
                <a:ea typeface="Times New Roman"/>
              </a:rPr>
              <a:t> </a:t>
            </a:r>
            <a:r>
              <a:rPr lang="en-US" sz="2000" dirty="0" err="1">
                <a:latin typeface="Times New Roman"/>
                <a:ea typeface="Times New Roman"/>
              </a:rPr>
              <a:t>ketyre</a:t>
            </a:r>
            <a:r>
              <a:rPr lang="en-US" sz="2000" dirty="0">
                <a:latin typeface="Times New Roman"/>
                <a:ea typeface="Times New Roman"/>
              </a:rPr>
              <a:t> </a:t>
            </a:r>
            <a:r>
              <a:rPr lang="en-US" sz="2000" dirty="0" err="1">
                <a:latin typeface="Times New Roman"/>
                <a:ea typeface="Times New Roman"/>
              </a:rPr>
              <a:t>shteteve</a:t>
            </a:r>
            <a:r>
              <a:rPr lang="en-US" sz="2000" dirty="0">
                <a:latin typeface="Times New Roman"/>
                <a:ea typeface="Times New Roman"/>
              </a:rPr>
              <a:t> </a:t>
            </a:r>
            <a:r>
              <a:rPr lang="en-US" sz="2000" dirty="0" err="1">
                <a:latin typeface="Times New Roman"/>
                <a:ea typeface="Times New Roman"/>
              </a:rPr>
              <a:t>jane</a:t>
            </a:r>
            <a:r>
              <a:rPr lang="en-US" sz="2000" dirty="0">
                <a:latin typeface="Times New Roman"/>
                <a:ea typeface="Times New Roman"/>
              </a:rPr>
              <a:t> </a:t>
            </a:r>
            <a:r>
              <a:rPr lang="en-US" sz="2000" dirty="0" err="1">
                <a:latin typeface="Times New Roman"/>
                <a:ea typeface="Times New Roman"/>
              </a:rPr>
              <a:t>kompetencat</a:t>
            </a:r>
            <a:r>
              <a:rPr lang="en-US" sz="2000" dirty="0">
                <a:latin typeface="Times New Roman"/>
                <a:ea typeface="Times New Roman"/>
              </a:rPr>
              <a:t> e </a:t>
            </a:r>
            <a:r>
              <a:rPr lang="en-US" sz="2000" dirty="0" err="1">
                <a:latin typeface="Times New Roman"/>
                <a:ea typeface="Times New Roman"/>
              </a:rPr>
              <a:t>zgjeruara</a:t>
            </a:r>
            <a:r>
              <a:rPr lang="en-US" sz="2000" dirty="0">
                <a:latin typeface="Times New Roman"/>
                <a:ea typeface="Times New Roman"/>
              </a:rPr>
              <a:t> ne </a:t>
            </a:r>
            <a:r>
              <a:rPr lang="en-US" sz="2000" dirty="0" err="1">
                <a:latin typeface="Times New Roman"/>
                <a:ea typeface="Times New Roman"/>
              </a:rPr>
              <a:t>krahasim</a:t>
            </a:r>
            <a:r>
              <a:rPr lang="en-US" sz="2000" dirty="0">
                <a:latin typeface="Times New Roman"/>
                <a:ea typeface="Times New Roman"/>
              </a:rPr>
              <a:t> me </a:t>
            </a:r>
            <a:r>
              <a:rPr lang="en-US" sz="2000" dirty="0" err="1">
                <a:latin typeface="Times New Roman"/>
                <a:ea typeface="Times New Roman"/>
              </a:rPr>
              <a:t>kompetencat</a:t>
            </a:r>
            <a:r>
              <a:rPr lang="en-US" sz="2000" dirty="0">
                <a:latin typeface="Times New Roman"/>
                <a:ea typeface="Times New Roman"/>
              </a:rPr>
              <a:t> </a:t>
            </a:r>
            <a:r>
              <a:rPr lang="en-US" sz="2000" dirty="0" err="1" smtClean="0">
                <a:latin typeface="Times New Roman"/>
                <a:ea typeface="Times New Roman"/>
              </a:rPr>
              <a:t>qe</a:t>
            </a:r>
            <a:r>
              <a:rPr lang="en-US" sz="2000" dirty="0" smtClean="0">
                <a:latin typeface="Times New Roman"/>
                <a:ea typeface="Times New Roman"/>
              </a:rPr>
              <a:t> </a:t>
            </a:r>
            <a:r>
              <a:rPr lang="en-US" sz="2000" dirty="0" err="1">
                <a:latin typeface="Times New Roman"/>
                <a:ea typeface="Times New Roman"/>
              </a:rPr>
              <a:t>kane</a:t>
            </a:r>
            <a:r>
              <a:rPr lang="en-US" sz="2000" dirty="0">
                <a:latin typeface="Times New Roman"/>
                <a:ea typeface="Times New Roman"/>
              </a:rPr>
              <a:t> </a:t>
            </a:r>
            <a:r>
              <a:rPr lang="en-US" sz="2000" dirty="0" err="1">
                <a:latin typeface="Times New Roman"/>
                <a:ea typeface="Times New Roman"/>
              </a:rPr>
              <a:t>patur</a:t>
            </a:r>
            <a:r>
              <a:rPr lang="en-US" sz="2000" dirty="0">
                <a:latin typeface="Times New Roman"/>
                <a:ea typeface="Times New Roman"/>
              </a:rPr>
              <a:t> </a:t>
            </a:r>
            <a:r>
              <a:rPr lang="en-US" sz="2000" dirty="0" err="1">
                <a:latin typeface="Times New Roman"/>
                <a:ea typeface="Times New Roman"/>
              </a:rPr>
              <a:t>institucionet</a:t>
            </a:r>
            <a:r>
              <a:rPr lang="en-US" sz="2000" dirty="0">
                <a:latin typeface="Times New Roman"/>
                <a:ea typeface="Times New Roman"/>
              </a:rPr>
              <a:t> e </a:t>
            </a:r>
            <a:r>
              <a:rPr lang="en-US" sz="2000" dirty="0" err="1">
                <a:latin typeface="Times New Roman"/>
                <a:ea typeface="Times New Roman"/>
              </a:rPr>
              <a:t>tjera</a:t>
            </a:r>
            <a:r>
              <a:rPr lang="en-US" sz="2000" dirty="0">
                <a:latin typeface="Times New Roman"/>
                <a:ea typeface="Times New Roman"/>
              </a:rPr>
              <a:t> </a:t>
            </a:r>
            <a:r>
              <a:rPr lang="en-US" sz="2000" dirty="0" err="1">
                <a:latin typeface="Times New Roman"/>
                <a:ea typeface="Times New Roman"/>
              </a:rPr>
              <a:t>te</a:t>
            </a:r>
            <a:r>
              <a:rPr lang="en-US" sz="2000" dirty="0">
                <a:latin typeface="Times New Roman"/>
                <a:ea typeface="Times New Roman"/>
              </a:rPr>
              <a:t> </a:t>
            </a:r>
            <a:r>
              <a:rPr lang="en-US" sz="2000" dirty="0" err="1">
                <a:latin typeface="Times New Roman"/>
                <a:ea typeface="Times New Roman"/>
              </a:rPr>
              <a:t>ketyre</a:t>
            </a:r>
            <a:r>
              <a:rPr lang="en-US" sz="2000" dirty="0">
                <a:latin typeface="Times New Roman"/>
                <a:ea typeface="Times New Roman"/>
              </a:rPr>
              <a:t> </a:t>
            </a:r>
            <a:r>
              <a:rPr lang="en-US" sz="2000" dirty="0" err="1">
                <a:latin typeface="Times New Roman"/>
                <a:ea typeface="Times New Roman"/>
              </a:rPr>
              <a:t>shteteve</a:t>
            </a:r>
            <a:r>
              <a:rPr lang="en-US" sz="2000" dirty="0">
                <a:latin typeface="Times New Roman"/>
                <a:ea typeface="Times New Roman"/>
              </a:rPr>
              <a:t> ne forma </a:t>
            </a:r>
            <a:r>
              <a:rPr lang="en-US" sz="2000" dirty="0" err="1">
                <a:latin typeface="Times New Roman"/>
                <a:ea typeface="Times New Roman"/>
              </a:rPr>
              <a:t>te</a:t>
            </a:r>
            <a:r>
              <a:rPr lang="en-US" sz="2000" dirty="0">
                <a:latin typeface="Times New Roman"/>
                <a:ea typeface="Times New Roman"/>
              </a:rPr>
              <a:t> </a:t>
            </a:r>
            <a:r>
              <a:rPr lang="en-US" sz="2000" dirty="0" err="1">
                <a:latin typeface="Times New Roman"/>
                <a:ea typeface="Times New Roman"/>
              </a:rPr>
              <a:t>tjera</a:t>
            </a:r>
            <a:r>
              <a:rPr lang="en-US" sz="2000" dirty="0">
                <a:latin typeface="Times New Roman"/>
                <a:ea typeface="Times New Roman"/>
              </a:rPr>
              <a:t> </a:t>
            </a:r>
            <a:r>
              <a:rPr lang="en-US" sz="2000" dirty="0" err="1">
                <a:latin typeface="Times New Roman"/>
                <a:ea typeface="Times New Roman"/>
              </a:rPr>
              <a:t>bashkepunimi</a:t>
            </a:r>
            <a:r>
              <a:rPr lang="en-US" sz="2000" dirty="0">
                <a:latin typeface="Times New Roman"/>
                <a:ea typeface="Times New Roman"/>
              </a:rPr>
              <a:t>. </a:t>
            </a:r>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2576334"/>
            <a:ext cx="1512168" cy="219951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97467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endParaRPr lang="en-US"/>
          </a:p>
        </p:txBody>
      </p:sp>
      <p:sp>
        <p:nvSpPr>
          <p:cNvPr id="6" name="Segnaposto contenuto 5"/>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5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00789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en-US" sz="3600" dirty="0" smtClean="0"/>
              <a:t>***</a:t>
            </a:r>
            <a:endParaRPr lang="en-US" sz="3600" dirty="0"/>
          </a:p>
        </p:txBody>
      </p:sp>
      <p:sp>
        <p:nvSpPr>
          <p:cNvPr id="3" name="Segnaposto contenuto 2"/>
          <p:cNvSpPr>
            <a:spLocks noGrp="1"/>
          </p:cNvSpPr>
          <p:nvPr>
            <p:ph idx="1"/>
          </p:nvPr>
        </p:nvSpPr>
        <p:spPr>
          <a:xfrm>
            <a:off x="323528" y="1258888"/>
            <a:ext cx="8229600" cy="4924425"/>
          </a:xfrm>
        </p:spPr>
        <p:txBody>
          <a:bodyPr/>
          <a:lstStyle/>
          <a:p>
            <a:pPr marL="0" marR="0" algn="ctr">
              <a:lnSpc>
                <a:spcPct val="150000"/>
              </a:lnSpc>
              <a:spcBef>
                <a:spcPts val="0"/>
              </a:spcBef>
              <a:spcAft>
                <a:spcPts val="1000"/>
              </a:spcAft>
            </a:pPr>
            <a:endParaRPr lang="en-US" sz="2800" i="1" dirty="0" smtClean="0">
              <a:solidFill>
                <a:srgbClr val="0070C0"/>
              </a:solidFill>
              <a:latin typeface="Georgia"/>
              <a:ea typeface="Calibri"/>
            </a:endParaRPr>
          </a:p>
          <a:p>
            <a:pPr marL="0" marR="0" algn="ctr">
              <a:lnSpc>
                <a:spcPct val="150000"/>
              </a:lnSpc>
              <a:spcBef>
                <a:spcPts val="0"/>
              </a:spcBef>
              <a:spcAft>
                <a:spcPts val="1000"/>
              </a:spcAft>
            </a:pPr>
            <a:r>
              <a:rPr lang="en-US" sz="2800" i="1" dirty="0" smtClean="0">
                <a:solidFill>
                  <a:srgbClr val="0070C0"/>
                </a:solidFill>
                <a:latin typeface="Georgia"/>
                <a:ea typeface="Calibri"/>
              </a:rPr>
              <a:t>BE  </a:t>
            </a:r>
            <a:r>
              <a:rPr lang="en-US" sz="2400" i="1" dirty="0" err="1" smtClean="0">
                <a:latin typeface="Georgia"/>
                <a:ea typeface="Calibri"/>
              </a:rPr>
              <a:t>eshte</a:t>
            </a:r>
            <a:r>
              <a:rPr lang="en-US" sz="2400" i="1" dirty="0" smtClean="0">
                <a:latin typeface="Georgia"/>
                <a:ea typeface="Calibri"/>
              </a:rPr>
              <a:t> </a:t>
            </a:r>
            <a:r>
              <a:rPr lang="en-US" sz="2400" i="1" dirty="0" err="1" smtClean="0">
                <a:latin typeface="Georgia"/>
                <a:ea typeface="Calibri"/>
              </a:rPr>
              <a:t>nje</a:t>
            </a:r>
            <a:r>
              <a:rPr lang="en-US" sz="2400" i="1" dirty="0" smtClean="0">
                <a:latin typeface="Georgia"/>
                <a:ea typeface="Calibri"/>
              </a:rPr>
              <a:t>  </a:t>
            </a:r>
            <a:r>
              <a:rPr lang="en-US" sz="2400" i="1" dirty="0" err="1" smtClean="0">
                <a:latin typeface="Georgia"/>
                <a:ea typeface="Calibri"/>
              </a:rPr>
              <a:t>organizate</a:t>
            </a:r>
            <a:r>
              <a:rPr lang="en-US" sz="2400" i="1" dirty="0" smtClean="0">
                <a:latin typeface="Georgia"/>
                <a:ea typeface="Calibri"/>
              </a:rPr>
              <a:t>  </a:t>
            </a:r>
            <a:r>
              <a:rPr lang="en-US" sz="2400" i="1" dirty="0" err="1" smtClean="0">
                <a:latin typeface="Georgia"/>
                <a:ea typeface="Calibri"/>
              </a:rPr>
              <a:t>nderkombetare</a:t>
            </a:r>
            <a:r>
              <a:rPr lang="en-US" sz="2400" i="1" dirty="0" smtClean="0">
                <a:latin typeface="Georgia"/>
                <a:ea typeface="Calibri"/>
              </a:rPr>
              <a:t>, </a:t>
            </a:r>
            <a:r>
              <a:rPr lang="en-US" sz="2400" i="1" dirty="0" err="1" smtClean="0">
                <a:latin typeface="Georgia"/>
                <a:ea typeface="Calibri"/>
              </a:rPr>
              <a:t>pra</a:t>
            </a:r>
            <a:r>
              <a:rPr lang="en-US" sz="2400" i="1" dirty="0" smtClean="0">
                <a:latin typeface="Georgia"/>
                <a:ea typeface="Calibri"/>
              </a:rPr>
              <a:t> </a:t>
            </a:r>
            <a:r>
              <a:rPr lang="en-US" sz="2400" i="1" dirty="0" err="1" smtClean="0">
                <a:latin typeface="Georgia"/>
                <a:ea typeface="Calibri"/>
              </a:rPr>
              <a:t>nje</a:t>
            </a:r>
            <a:r>
              <a:rPr lang="en-US" sz="2400" i="1" dirty="0" smtClean="0">
                <a:latin typeface="Georgia"/>
                <a:ea typeface="Calibri"/>
              </a:rPr>
              <a:t> </a:t>
            </a:r>
            <a:r>
              <a:rPr lang="en-US" sz="2400" i="1" dirty="0" err="1" smtClean="0">
                <a:latin typeface="Georgia"/>
                <a:ea typeface="Calibri"/>
              </a:rPr>
              <a:t>entitet</a:t>
            </a:r>
            <a:r>
              <a:rPr lang="en-US" sz="2400" i="1" dirty="0" smtClean="0">
                <a:latin typeface="Georgia"/>
                <a:ea typeface="Calibri"/>
              </a:rPr>
              <a:t> </a:t>
            </a:r>
            <a:r>
              <a:rPr lang="en-US" sz="2400" i="1" dirty="0" err="1" smtClean="0">
                <a:latin typeface="Georgia"/>
                <a:ea typeface="Calibri"/>
              </a:rPr>
              <a:t>juridik</a:t>
            </a:r>
            <a:r>
              <a:rPr lang="en-US" sz="2400" i="1" dirty="0" smtClean="0">
                <a:latin typeface="Georgia"/>
                <a:ea typeface="Calibri"/>
              </a:rPr>
              <a:t>  </a:t>
            </a:r>
            <a:r>
              <a:rPr lang="en-US" sz="2400" i="1" dirty="0" err="1" smtClean="0">
                <a:latin typeface="Georgia"/>
                <a:ea typeface="Calibri"/>
              </a:rPr>
              <a:t>nderkombetare</a:t>
            </a:r>
            <a:r>
              <a:rPr lang="en-US" sz="2400" i="1" dirty="0" smtClean="0">
                <a:latin typeface="Georgia"/>
                <a:ea typeface="Calibri"/>
              </a:rPr>
              <a:t> </a:t>
            </a:r>
            <a:r>
              <a:rPr lang="en-US" sz="2400" i="1" dirty="0" err="1" smtClean="0">
                <a:latin typeface="Georgia"/>
                <a:ea typeface="Calibri"/>
              </a:rPr>
              <a:t>qe</a:t>
            </a:r>
            <a:r>
              <a:rPr lang="en-US" sz="2400" i="1" dirty="0" smtClean="0">
                <a:latin typeface="Georgia"/>
                <a:ea typeface="Calibri"/>
              </a:rPr>
              <a:t> </a:t>
            </a:r>
            <a:r>
              <a:rPr lang="en-US" sz="2400" i="1" dirty="0" err="1" smtClean="0">
                <a:latin typeface="Georgia"/>
                <a:ea typeface="Calibri"/>
              </a:rPr>
              <a:t>perbehet</a:t>
            </a:r>
            <a:r>
              <a:rPr lang="en-US" sz="2400" i="1" dirty="0" smtClean="0">
                <a:latin typeface="Georgia"/>
                <a:ea typeface="Calibri"/>
              </a:rPr>
              <a:t> </a:t>
            </a:r>
            <a:r>
              <a:rPr lang="en-US" sz="2400" i="1" dirty="0" err="1" smtClean="0">
                <a:latin typeface="Georgia"/>
                <a:ea typeface="Calibri"/>
              </a:rPr>
              <a:t>nga</a:t>
            </a:r>
            <a:r>
              <a:rPr lang="en-US" sz="2400" i="1" dirty="0" smtClean="0">
                <a:latin typeface="Georgia"/>
                <a:ea typeface="Calibri"/>
              </a:rPr>
              <a:t> </a:t>
            </a:r>
            <a:r>
              <a:rPr lang="en-US" sz="2400" i="1" dirty="0" err="1" smtClean="0">
                <a:latin typeface="Georgia"/>
                <a:ea typeface="Calibri"/>
              </a:rPr>
              <a:t>shtetet</a:t>
            </a:r>
            <a:r>
              <a:rPr lang="en-US" sz="2400" i="1" dirty="0" smtClean="0">
                <a:latin typeface="Georgia"/>
                <a:ea typeface="Calibri"/>
              </a:rPr>
              <a:t> </a:t>
            </a:r>
            <a:r>
              <a:rPr lang="en-US" sz="2400" i="1" dirty="0" err="1" smtClean="0">
                <a:latin typeface="Georgia"/>
                <a:ea typeface="Calibri"/>
              </a:rPr>
              <a:t>anetare</a:t>
            </a:r>
            <a:r>
              <a:rPr lang="en-US" sz="2400" i="1" dirty="0" smtClean="0">
                <a:latin typeface="Georgia"/>
                <a:ea typeface="Calibri"/>
              </a:rPr>
              <a:t>. </a:t>
            </a:r>
          </a:p>
          <a:p>
            <a:pPr marL="0" marR="0" algn="ctr">
              <a:lnSpc>
                <a:spcPct val="150000"/>
              </a:lnSpc>
              <a:spcBef>
                <a:spcPts val="0"/>
              </a:spcBef>
              <a:spcAft>
                <a:spcPts val="1000"/>
              </a:spcAft>
            </a:pPr>
            <a:r>
              <a:rPr lang="sq-AL" sz="2800" i="1" dirty="0" smtClean="0">
                <a:solidFill>
                  <a:srgbClr val="0070C0"/>
                </a:solidFill>
                <a:latin typeface="Georgia"/>
                <a:ea typeface="Calibri"/>
              </a:rPr>
              <a:t>"</a:t>
            </a:r>
            <a:r>
              <a:rPr lang="sq-AL" sz="2800" i="1" dirty="0">
                <a:solidFill>
                  <a:srgbClr val="0070C0"/>
                </a:solidFill>
                <a:latin typeface="Georgia"/>
                <a:ea typeface="Calibri"/>
              </a:rPr>
              <a:t>organizatë sui generis", </a:t>
            </a:r>
            <a:r>
              <a:rPr lang="sq-AL" sz="2800" dirty="0">
                <a:latin typeface="Georgia"/>
                <a:ea typeface="Calibri"/>
              </a:rPr>
              <a:t>sepse ajo ka karakteristika të veçanta që e veçojnë atë nga organizata të tjera.</a:t>
            </a:r>
            <a:endParaRPr lang="en-US" sz="2800" dirty="0">
              <a:latin typeface="Calibri"/>
              <a:ea typeface="Calibri"/>
            </a:endParaRPr>
          </a:p>
          <a:p>
            <a:endParaRPr lang="en-US" dirty="0"/>
          </a:p>
        </p:txBody>
      </p:sp>
    </p:spTree>
    <p:extLst>
      <p:ext uri="{BB962C8B-B14F-4D97-AF65-F5344CB8AC3E}">
        <p14:creationId xmlns:p14="http://schemas.microsoft.com/office/powerpoint/2010/main" val="14546909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lstStyle/>
          <a:p>
            <a:pPr>
              <a:lnSpc>
                <a:spcPct val="150000"/>
              </a:lnSpc>
            </a:pPr>
            <a:r>
              <a:rPr lang="en-US" sz="2400" dirty="0" err="1" smtClean="0"/>
              <a:t>Normat</a:t>
            </a:r>
            <a:r>
              <a:rPr lang="en-US" sz="2400" dirty="0" smtClean="0"/>
              <a:t>, e </a:t>
            </a:r>
            <a:r>
              <a:rPr lang="en-US" sz="2400" dirty="0" err="1" smtClean="0"/>
              <a:t>te</a:t>
            </a:r>
            <a:r>
              <a:rPr lang="en-US" sz="2400" dirty="0" smtClean="0"/>
              <a:t> </a:t>
            </a:r>
            <a:r>
              <a:rPr lang="en-US" sz="2400" dirty="0" err="1" smtClean="0"/>
              <a:t>drejtes</a:t>
            </a:r>
            <a:r>
              <a:rPr lang="en-US" sz="2400" dirty="0" smtClean="0"/>
              <a:t> </a:t>
            </a:r>
            <a:r>
              <a:rPr lang="en-US" sz="2400" dirty="0" err="1" smtClean="0"/>
              <a:t>Evropiane</a:t>
            </a:r>
            <a:r>
              <a:rPr lang="en-US" sz="2400" dirty="0" smtClean="0"/>
              <a:t>  </a:t>
            </a:r>
            <a:r>
              <a:rPr lang="en-US" sz="2400" dirty="0" err="1" smtClean="0"/>
              <a:t>i</a:t>
            </a:r>
            <a:r>
              <a:rPr lang="en-US" sz="2400" dirty="0" smtClean="0"/>
              <a:t> </a:t>
            </a:r>
            <a:r>
              <a:rPr lang="en-US" sz="2400" dirty="0" err="1" smtClean="0"/>
              <a:t>referohen</a:t>
            </a:r>
            <a:r>
              <a:rPr lang="en-US" sz="2400" dirty="0" smtClean="0"/>
              <a:t> </a:t>
            </a:r>
            <a:r>
              <a:rPr lang="en-US" sz="2400" dirty="0" err="1" smtClean="0"/>
              <a:t>nje</a:t>
            </a:r>
            <a:r>
              <a:rPr lang="en-US" sz="2400" dirty="0" smtClean="0"/>
              <a:t>   </a:t>
            </a:r>
            <a:r>
              <a:rPr lang="en-US" sz="2400" dirty="0" err="1" smtClean="0"/>
              <a:t>rendi</a:t>
            </a:r>
            <a:r>
              <a:rPr lang="en-US" sz="2400" dirty="0" smtClean="0"/>
              <a:t>  </a:t>
            </a:r>
            <a:r>
              <a:rPr lang="en-US" sz="2400" dirty="0" err="1" smtClean="0"/>
              <a:t>unik</a:t>
            </a:r>
            <a:r>
              <a:rPr lang="en-US" sz="2400" dirty="0" smtClean="0"/>
              <a:t>  </a:t>
            </a:r>
            <a:r>
              <a:rPr lang="en-US" sz="2400" dirty="0" err="1" smtClean="0"/>
              <a:t>qe</a:t>
            </a:r>
            <a:r>
              <a:rPr lang="en-US" sz="2400" dirty="0" smtClean="0"/>
              <a:t>  </a:t>
            </a:r>
            <a:r>
              <a:rPr lang="en-US" sz="2400" dirty="0" err="1" smtClean="0"/>
              <a:t>dallohet</a:t>
            </a:r>
            <a:r>
              <a:rPr lang="en-US" sz="2400" dirty="0" smtClean="0"/>
              <a:t> </a:t>
            </a:r>
            <a:r>
              <a:rPr lang="en-US" sz="2400" dirty="0" err="1"/>
              <a:t>si</a:t>
            </a:r>
            <a:r>
              <a:rPr lang="en-US" sz="2400" dirty="0"/>
              <a:t> </a:t>
            </a:r>
            <a:r>
              <a:rPr lang="en-US" sz="2400" dirty="0" err="1"/>
              <a:t>nga</a:t>
            </a:r>
            <a:r>
              <a:rPr lang="en-US" sz="2400" dirty="0"/>
              <a:t> </a:t>
            </a:r>
            <a:r>
              <a:rPr lang="en-US" sz="2400" dirty="0" err="1"/>
              <a:t>rendi</a:t>
            </a:r>
            <a:r>
              <a:rPr lang="en-US" sz="2400" dirty="0"/>
              <a:t> </a:t>
            </a:r>
            <a:r>
              <a:rPr lang="en-US" sz="2400" dirty="0" err="1"/>
              <a:t>nderkombetare</a:t>
            </a:r>
            <a:r>
              <a:rPr lang="en-US" sz="2400" dirty="0"/>
              <a:t>  </a:t>
            </a:r>
            <a:r>
              <a:rPr lang="en-US" sz="2400" dirty="0" err="1"/>
              <a:t>edhe</a:t>
            </a:r>
            <a:r>
              <a:rPr lang="en-US" sz="2400" dirty="0"/>
              <a:t>  </a:t>
            </a:r>
            <a:r>
              <a:rPr lang="en-US" sz="2400" dirty="0" err="1"/>
              <a:t>nga</a:t>
            </a:r>
            <a:r>
              <a:rPr lang="en-US" sz="2400" dirty="0"/>
              <a:t>  </a:t>
            </a:r>
            <a:r>
              <a:rPr lang="en-US" sz="2400" dirty="0" err="1"/>
              <a:t>rendet</a:t>
            </a:r>
            <a:r>
              <a:rPr lang="en-US" sz="2400" dirty="0"/>
              <a:t>  e </a:t>
            </a:r>
            <a:r>
              <a:rPr lang="en-US" sz="2400" dirty="0" err="1" smtClean="0"/>
              <a:t>brendshme</a:t>
            </a:r>
            <a:r>
              <a:rPr lang="en-US" sz="2400" dirty="0" smtClean="0"/>
              <a:t> </a:t>
            </a:r>
            <a:r>
              <a:rPr lang="en-US" sz="2400" dirty="0" err="1"/>
              <a:t>te</a:t>
            </a:r>
            <a:r>
              <a:rPr lang="en-US" sz="2400" dirty="0"/>
              <a:t>  </a:t>
            </a:r>
            <a:r>
              <a:rPr lang="en-US" sz="2400" dirty="0" err="1"/>
              <a:t>shteteve</a:t>
            </a:r>
            <a:r>
              <a:rPr lang="en-US" sz="2400" dirty="0"/>
              <a:t> </a:t>
            </a:r>
            <a:r>
              <a:rPr lang="en-US" sz="2400" dirty="0" err="1"/>
              <a:t>anetare</a:t>
            </a:r>
            <a:r>
              <a:rPr lang="en-US" sz="2400" dirty="0"/>
              <a:t> </a:t>
            </a:r>
            <a:r>
              <a:rPr lang="en-US" sz="2400" dirty="0" smtClean="0"/>
              <a:t>,  </a:t>
            </a:r>
            <a:r>
              <a:rPr lang="en-US" sz="2400" dirty="0" err="1" smtClean="0"/>
              <a:t>nje</a:t>
            </a:r>
            <a:r>
              <a:rPr lang="en-US" sz="2400" dirty="0" smtClean="0"/>
              <a:t> rend </a:t>
            </a:r>
            <a:r>
              <a:rPr lang="en-US" sz="2400" dirty="0" err="1" smtClean="0"/>
              <a:t>juridik</a:t>
            </a:r>
            <a:r>
              <a:rPr lang="en-US" sz="2400" dirty="0" smtClean="0"/>
              <a:t> </a:t>
            </a:r>
            <a:r>
              <a:rPr lang="en-US" sz="2400" dirty="0" err="1" smtClean="0"/>
              <a:t>qe</a:t>
            </a:r>
            <a:r>
              <a:rPr lang="en-US" sz="2400" dirty="0" smtClean="0"/>
              <a:t> </a:t>
            </a:r>
            <a:r>
              <a:rPr lang="en-US" sz="2400" dirty="0" err="1" smtClean="0"/>
              <a:t>ka</a:t>
            </a:r>
            <a:r>
              <a:rPr lang="en-US" sz="2400" dirty="0" smtClean="0"/>
              <a:t> </a:t>
            </a:r>
            <a:r>
              <a:rPr lang="en-US" sz="2400" dirty="0" err="1" smtClean="0"/>
              <a:t>karakter</a:t>
            </a:r>
            <a:r>
              <a:rPr lang="en-US" sz="2400" dirty="0" smtClean="0"/>
              <a:t>  </a:t>
            </a:r>
            <a:r>
              <a:rPr lang="en-US" sz="2400" dirty="0" err="1" smtClean="0"/>
              <a:t>origjinal</a:t>
            </a:r>
            <a:r>
              <a:rPr lang="en-US" sz="2400" dirty="0" smtClean="0"/>
              <a:t>.  </a:t>
            </a:r>
          </a:p>
          <a:p>
            <a:pPr>
              <a:lnSpc>
                <a:spcPct val="150000"/>
              </a:lnSpc>
            </a:pPr>
            <a:endParaRPr lang="en-US" sz="2400" dirty="0" smtClean="0"/>
          </a:p>
          <a:p>
            <a:pPr>
              <a:lnSpc>
                <a:spcPct val="150000"/>
              </a:lnSpc>
            </a:pPr>
            <a:r>
              <a:rPr lang="en-US" sz="2400" dirty="0"/>
              <a:t> </a:t>
            </a:r>
            <a:r>
              <a:rPr lang="en-US" sz="2400" dirty="0" err="1" smtClean="0"/>
              <a:t>komunitetet</a:t>
            </a:r>
            <a:r>
              <a:rPr lang="en-US" sz="2400" dirty="0" smtClean="0"/>
              <a:t>  </a:t>
            </a:r>
            <a:r>
              <a:rPr lang="en-US" sz="2400" dirty="0" err="1" smtClean="0"/>
              <a:t>paraqesin</a:t>
            </a:r>
            <a:r>
              <a:rPr lang="en-US" sz="2400" dirty="0" smtClean="0"/>
              <a:t> </a:t>
            </a:r>
            <a:r>
              <a:rPr lang="en-US" sz="2400" dirty="0" err="1" smtClean="0"/>
              <a:t>nje</a:t>
            </a:r>
            <a:r>
              <a:rPr lang="en-US" sz="2400" dirty="0" smtClean="0"/>
              <a:t>  </a:t>
            </a:r>
            <a:r>
              <a:rPr lang="en-US" sz="2400" dirty="0" err="1" smtClean="0"/>
              <a:t>natyre</a:t>
            </a:r>
            <a:r>
              <a:rPr lang="en-US" sz="2400" dirty="0" smtClean="0"/>
              <a:t> </a:t>
            </a:r>
            <a:r>
              <a:rPr lang="en-US" sz="2400" dirty="0" err="1" smtClean="0"/>
              <a:t>te</a:t>
            </a:r>
            <a:r>
              <a:rPr lang="en-US" sz="2400" dirty="0" smtClean="0"/>
              <a:t>  </a:t>
            </a:r>
            <a:r>
              <a:rPr lang="en-US" sz="2400" dirty="0" err="1" smtClean="0"/>
              <a:t>dyfishte</a:t>
            </a:r>
            <a:r>
              <a:rPr lang="en-US" sz="2400" dirty="0" smtClean="0"/>
              <a:t>  </a:t>
            </a:r>
            <a:r>
              <a:rPr lang="en-US" sz="2400" dirty="0" err="1" smtClean="0"/>
              <a:t>dhe</a:t>
            </a:r>
            <a:r>
              <a:rPr lang="en-US" sz="2400" dirty="0" smtClean="0"/>
              <a:t> </a:t>
            </a:r>
            <a:r>
              <a:rPr lang="en-US" sz="2400" dirty="0" err="1" smtClean="0"/>
              <a:t>nje</a:t>
            </a:r>
            <a:r>
              <a:rPr lang="en-US" sz="2400" dirty="0" smtClean="0"/>
              <a:t>  </a:t>
            </a:r>
            <a:r>
              <a:rPr lang="en-US" sz="2400" dirty="0" err="1" smtClean="0"/>
              <a:t>dyfishtesi</a:t>
            </a:r>
            <a:r>
              <a:rPr lang="en-US" sz="2400" dirty="0" smtClean="0"/>
              <a:t>  </a:t>
            </a:r>
            <a:r>
              <a:rPr lang="en-US" sz="2400" dirty="0" err="1" smtClean="0"/>
              <a:t>organesh</a:t>
            </a:r>
            <a:r>
              <a:rPr lang="en-US" sz="2400" dirty="0" smtClean="0"/>
              <a:t>.</a:t>
            </a:r>
          </a:p>
          <a:p>
            <a:endParaRPr lang="en-US" sz="2000" dirty="0"/>
          </a:p>
        </p:txBody>
      </p:sp>
    </p:spTree>
    <p:extLst>
      <p:ext uri="{BB962C8B-B14F-4D97-AF65-F5344CB8AC3E}">
        <p14:creationId xmlns:p14="http://schemas.microsoft.com/office/powerpoint/2010/main" val="28380517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0"/>
            <a:r>
              <a:rPr lang="en-US" sz="3600" dirty="0" err="1">
                <a:latin typeface="Calibri"/>
              </a:rPr>
              <a:t>Përcaktimi</a:t>
            </a:r>
            <a:r>
              <a:rPr lang="en-US" sz="3600" dirty="0">
                <a:latin typeface="Calibri"/>
              </a:rPr>
              <a:t> </a:t>
            </a:r>
            <a:r>
              <a:rPr lang="en-US" sz="3600" dirty="0" err="1">
                <a:latin typeface="Calibri"/>
              </a:rPr>
              <a:t>juridik</a:t>
            </a:r>
            <a:r>
              <a:rPr lang="en-US" sz="3600" dirty="0">
                <a:latin typeface="Calibri"/>
              </a:rPr>
              <a:t>: </a:t>
            </a:r>
            <a:br>
              <a:rPr lang="en-US" sz="3600" dirty="0">
                <a:latin typeface="Calibri"/>
              </a:rPr>
            </a:br>
            <a:endParaRPr lang="en-US" sz="3600" dirty="0"/>
          </a:p>
        </p:txBody>
      </p:sp>
      <p:sp>
        <p:nvSpPr>
          <p:cNvPr id="3" name="Segnaposto contenuto 2"/>
          <p:cNvSpPr>
            <a:spLocks noGrp="1"/>
          </p:cNvSpPr>
          <p:nvPr>
            <p:ph idx="1"/>
          </p:nvPr>
        </p:nvSpPr>
        <p:spPr/>
        <p:txBody>
          <a:bodyPr/>
          <a:lstStyle/>
          <a:p>
            <a:pPr marL="0" lvl="0" indent="0" algn="just" eaLnBrk="1" hangingPunct="1">
              <a:lnSpc>
                <a:spcPct val="90000"/>
              </a:lnSpc>
              <a:buNone/>
            </a:pPr>
            <a:r>
              <a:rPr lang="en-US" sz="3000" b="0" dirty="0" err="1" smtClean="0">
                <a:solidFill>
                  <a:srgbClr val="000000"/>
                </a:solidFill>
                <a:latin typeface="Calibri"/>
              </a:rPr>
              <a:t>Ndodh</a:t>
            </a:r>
            <a:r>
              <a:rPr lang="en-US" sz="3000" b="0" dirty="0" smtClean="0">
                <a:solidFill>
                  <a:srgbClr val="000000"/>
                </a:solidFill>
                <a:latin typeface="Calibri"/>
              </a:rPr>
              <a:t> </a:t>
            </a:r>
            <a:r>
              <a:rPr lang="en-US" sz="3000" b="0" dirty="0" err="1">
                <a:solidFill>
                  <a:srgbClr val="000000"/>
                </a:solidFill>
                <a:latin typeface="Calibri"/>
              </a:rPr>
              <a:t>qe</a:t>
            </a:r>
            <a:r>
              <a:rPr lang="en-US" sz="3000" b="0" dirty="0">
                <a:solidFill>
                  <a:srgbClr val="000000"/>
                </a:solidFill>
                <a:latin typeface="Calibri"/>
              </a:rPr>
              <a:t> </a:t>
            </a:r>
            <a:r>
              <a:rPr lang="en-US" sz="3000" b="0" dirty="0" err="1">
                <a:solidFill>
                  <a:srgbClr val="000000"/>
                </a:solidFill>
                <a:latin typeface="Calibri"/>
              </a:rPr>
              <a:t>te</a:t>
            </a:r>
            <a:r>
              <a:rPr lang="en-US" sz="3000" b="0" dirty="0">
                <a:solidFill>
                  <a:srgbClr val="000000"/>
                </a:solidFill>
                <a:latin typeface="Calibri"/>
              </a:rPr>
              <a:t> </a:t>
            </a:r>
            <a:r>
              <a:rPr lang="en-US" sz="3000" b="0" dirty="0" err="1">
                <a:solidFill>
                  <a:srgbClr val="000000"/>
                </a:solidFill>
                <a:latin typeface="Calibri"/>
              </a:rPr>
              <a:t>behet</a:t>
            </a:r>
            <a:r>
              <a:rPr lang="en-US" sz="3000" b="0" dirty="0">
                <a:solidFill>
                  <a:srgbClr val="000000"/>
                </a:solidFill>
                <a:latin typeface="Calibri"/>
              </a:rPr>
              <a:t> </a:t>
            </a:r>
            <a:r>
              <a:rPr lang="en-US" sz="3000" b="0" dirty="0" err="1">
                <a:solidFill>
                  <a:srgbClr val="000000"/>
                </a:solidFill>
                <a:latin typeface="Calibri"/>
              </a:rPr>
              <a:t>nje</a:t>
            </a:r>
            <a:r>
              <a:rPr lang="en-US" sz="3000" b="0" dirty="0">
                <a:solidFill>
                  <a:srgbClr val="000000"/>
                </a:solidFill>
                <a:latin typeface="Calibri"/>
              </a:rPr>
              <a:t>  </a:t>
            </a:r>
            <a:r>
              <a:rPr lang="en-US" sz="3000" b="0" dirty="0" err="1">
                <a:solidFill>
                  <a:srgbClr val="000000"/>
                </a:solidFill>
                <a:latin typeface="Calibri"/>
              </a:rPr>
              <a:t>dallim</a:t>
            </a:r>
            <a:r>
              <a:rPr lang="en-US" sz="3000" b="0" dirty="0">
                <a:solidFill>
                  <a:srgbClr val="000000"/>
                </a:solidFill>
                <a:latin typeface="Calibri"/>
              </a:rPr>
              <a:t> midis  </a:t>
            </a:r>
            <a:r>
              <a:rPr lang="en-US" sz="3000" b="0" dirty="0" err="1">
                <a:solidFill>
                  <a:srgbClr val="000000"/>
                </a:solidFill>
                <a:latin typeface="Calibri"/>
              </a:rPr>
              <a:t>institucioneve</a:t>
            </a:r>
            <a:r>
              <a:rPr lang="en-US" sz="3000" b="0" dirty="0">
                <a:solidFill>
                  <a:srgbClr val="000000"/>
                </a:solidFill>
                <a:latin typeface="Calibri"/>
              </a:rPr>
              <a:t> </a:t>
            </a:r>
            <a:r>
              <a:rPr lang="en-US" sz="3000" b="0" dirty="0" err="1">
                <a:solidFill>
                  <a:srgbClr val="000000"/>
                </a:solidFill>
                <a:latin typeface="Calibri"/>
              </a:rPr>
              <a:t>nderkombetare</a:t>
            </a:r>
            <a:r>
              <a:rPr lang="en-US" sz="3000" b="0" dirty="0">
                <a:solidFill>
                  <a:srgbClr val="000000"/>
                </a:solidFill>
                <a:latin typeface="Calibri"/>
              </a:rPr>
              <a:t> </a:t>
            </a:r>
            <a:r>
              <a:rPr lang="en-US" sz="3000" b="0" dirty="0" err="1">
                <a:solidFill>
                  <a:srgbClr val="000000"/>
                </a:solidFill>
                <a:latin typeface="Calibri"/>
              </a:rPr>
              <a:t>qe</a:t>
            </a:r>
            <a:r>
              <a:rPr lang="en-US" sz="3000" b="0" dirty="0">
                <a:solidFill>
                  <a:srgbClr val="000000"/>
                </a:solidFill>
                <a:latin typeface="Calibri"/>
              </a:rPr>
              <a:t> </a:t>
            </a:r>
            <a:r>
              <a:rPr lang="en-US" sz="3000" b="0" dirty="0" err="1">
                <a:solidFill>
                  <a:srgbClr val="000000"/>
                </a:solidFill>
                <a:latin typeface="Calibri"/>
              </a:rPr>
              <a:t>cilesohen</a:t>
            </a:r>
            <a:r>
              <a:rPr lang="en-US" sz="3000" b="0" dirty="0">
                <a:solidFill>
                  <a:srgbClr val="000000"/>
                </a:solidFill>
                <a:latin typeface="Calibri"/>
              </a:rPr>
              <a:t> </a:t>
            </a:r>
            <a:r>
              <a:rPr lang="en-US" sz="3000" b="0" dirty="0" err="1">
                <a:solidFill>
                  <a:srgbClr val="000000"/>
                </a:solidFill>
                <a:latin typeface="Calibri"/>
              </a:rPr>
              <a:t>si</a:t>
            </a:r>
            <a:r>
              <a:rPr lang="en-US" sz="3000" b="0" dirty="0">
                <a:solidFill>
                  <a:srgbClr val="000000"/>
                </a:solidFill>
                <a:latin typeface="Calibri"/>
              </a:rPr>
              <a:t>  </a:t>
            </a:r>
            <a:r>
              <a:rPr lang="en-US" sz="3000" b="0" dirty="0" err="1">
                <a:solidFill>
                  <a:srgbClr val="000000"/>
                </a:solidFill>
                <a:latin typeface="Calibri"/>
              </a:rPr>
              <a:t>superkombetare</a:t>
            </a:r>
            <a:r>
              <a:rPr lang="en-US" sz="3000" b="0" dirty="0">
                <a:solidFill>
                  <a:srgbClr val="000000"/>
                </a:solidFill>
                <a:latin typeface="Calibri"/>
              </a:rPr>
              <a:t> </a:t>
            </a:r>
            <a:r>
              <a:rPr lang="en-US" sz="3000" b="0" dirty="0" err="1">
                <a:solidFill>
                  <a:srgbClr val="000000"/>
                </a:solidFill>
                <a:latin typeface="Calibri"/>
              </a:rPr>
              <a:t>dhe</a:t>
            </a:r>
            <a:r>
              <a:rPr lang="en-US" sz="3000" b="0" dirty="0">
                <a:solidFill>
                  <a:srgbClr val="000000"/>
                </a:solidFill>
                <a:latin typeface="Calibri"/>
              </a:rPr>
              <a:t> </a:t>
            </a:r>
            <a:r>
              <a:rPr lang="en-US" sz="3000" b="0" dirty="0" err="1">
                <a:solidFill>
                  <a:srgbClr val="000000"/>
                </a:solidFill>
                <a:latin typeface="Calibri"/>
              </a:rPr>
              <a:t>atyre</a:t>
            </a:r>
            <a:r>
              <a:rPr lang="en-US" sz="3000" b="0" dirty="0">
                <a:solidFill>
                  <a:srgbClr val="000000"/>
                </a:solidFill>
                <a:latin typeface="Calibri"/>
              </a:rPr>
              <a:t> </a:t>
            </a:r>
            <a:r>
              <a:rPr lang="en-US" sz="3000" b="0" dirty="0" err="1">
                <a:solidFill>
                  <a:srgbClr val="000000"/>
                </a:solidFill>
                <a:latin typeface="Calibri"/>
              </a:rPr>
              <a:t>qe</a:t>
            </a:r>
            <a:r>
              <a:rPr lang="en-US" sz="3000" b="0" dirty="0">
                <a:solidFill>
                  <a:srgbClr val="000000"/>
                </a:solidFill>
                <a:latin typeface="Calibri"/>
              </a:rPr>
              <a:t> jane </a:t>
            </a:r>
            <a:r>
              <a:rPr lang="en-US" sz="3000" b="0" dirty="0" err="1">
                <a:solidFill>
                  <a:srgbClr val="000000"/>
                </a:solidFill>
                <a:latin typeface="Calibri"/>
              </a:rPr>
              <a:t>te</a:t>
            </a:r>
            <a:r>
              <a:rPr lang="en-US" sz="3000" b="0" dirty="0">
                <a:solidFill>
                  <a:srgbClr val="000000"/>
                </a:solidFill>
                <a:latin typeface="Calibri"/>
              </a:rPr>
              <a:t> </a:t>
            </a:r>
            <a:r>
              <a:rPr lang="en-US" sz="3000" b="0" dirty="0" err="1">
                <a:solidFill>
                  <a:srgbClr val="000000"/>
                </a:solidFill>
                <a:latin typeface="Calibri"/>
              </a:rPr>
              <a:t>tilla</a:t>
            </a:r>
            <a:r>
              <a:rPr lang="en-US" sz="3000" b="0" dirty="0">
                <a:solidFill>
                  <a:srgbClr val="000000"/>
                </a:solidFill>
                <a:latin typeface="Calibri"/>
              </a:rPr>
              <a:t>. </a:t>
            </a:r>
            <a:endParaRPr lang="en-US" sz="3000" b="0" dirty="0" smtClean="0">
              <a:solidFill>
                <a:srgbClr val="000000"/>
              </a:solidFill>
              <a:latin typeface="Calibri"/>
            </a:endParaRPr>
          </a:p>
          <a:p>
            <a:pPr marL="0" lvl="0" indent="0" algn="just" eaLnBrk="1" hangingPunct="1">
              <a:lnSpc>
                <a:spcPct val="90000"/>
              </a:lnSpc>
              <a:buNone/>
            </a:pPr>
            <a:endParaRPr lang="en-US" sz="3000" b="0" dirty="0">
              <a:solidFill>
                <a:srgbClr val="000000"/>
              </a:solidFill>
              <a:latin typeface="Calibri"/>
            </a:endParaRPr>
          </a:p>
          <a:p>
            <a:pPr lvl="0" algn="just" eaLnBrk="1" hangingPunct="1">
              <a:lnSpc>
                <a:spcPct val="90000"/>
              </a:lnSpc>
            </a:pPr>
            <a:r>
              <a:rPr lang="en-US" sz="3000" b="0" dirty="0">
                <a:solidFill>
                  <a:srgbClr val="000000"/>
                </a:solidFill>
                <a:latin typeface="Calibri"/>
              </a:rPr>
              <a:t>Me </a:t>
            </a:r>
            <a:r>
              <a:rPr lang="en-US" sz="3000" b="0" dirty="0">
                <a:solidFill>
                  <a:srgbClr val="00B0F0"/>
                </a:solidFill>
                <a:latin typeface="Calibri"/>
              </a:rPr>
              <a:t>“</a:t>
            </a:r>
            <a:r>
              <a:rPr lang="en-US" sz="3000" b="0" i="1" dirty="0" err="1">
                <a:solidFill>
                  <a:srgbClr val="00B0F0"/>
                </a:solidFill>
                <a:latin typeface="Calibri"/>
              </a:rPr>
              <a:t>Institucion</a:t>
            </a:r>
            <a:r>
              <a:rPr lang="en-US" sz="3000" b="0" i="1" dirty="0">
                <a:solidFill>
                  <a:srgbClr val="00B0F0"/>
                </a:solidFill>
                <a:latin typeface="Calibri"/>
              </a:rPr>
              <a:t> </a:t>
            </a:r>
            <a:r>
              <a:rPr lang="en-US" sz="3000" b="0" i="1" dirty="0" err="1">
                <a:solidFill>
                  <a:srgbClr val="00B0F0"/>
                </a:solidFill>
                <a:latin typeface="Calibri"/>
              </a:rPr>
              <a:t>superkombëtar</a:t>
            </a:r>
            <a:r>
              <a:rPr lang="en-US" sz="3000" b="0" i="1" dirty="0">
                <a:solidFill>
                  <a:srgbClr val="00B0F0"/>
                </a:solidFill>
                <a:latin typeface="Calibri"/>
              </a:rPr>
              <a:t>”</a:t>
            </a:r>
            <a:r>
              <a:rPr lang="en-US" sz="3000" b="0" dirty="0">
                <a:solidFill>
                  <a:srgbClr val="00B0F0"/>
                </a:solidFill>
                <a:latin typeface="Calibri"/>
              </a:rPr>
              <a:t> </a:t>
            </a:r>
            <a:r>
              <a:rPr lang="en-US" sz="3000" b="0" dirty="0" err="1">
                <a:solidFill>
                  <a:srgbClr val="000000"/>
                </a:solidFill>
                <a:latin typeface="Calibri"/>
              </a:rPr>
              <a:t>kuptohet</a:t>
            </a:r>
            <a:r>
              <a:rPr lang="en-US" sz="3000" b="0" dirty="0">
                <a:solidFill>
                  <a:srgbClr val="000000"/>
                </a:solidFill>
                <a:latin typeface="Calibri"/>
              </a:rPr>
              <a:t> </a:t>
            </a:r>
            <a:r>
              <a:rPr lang="en-US" sz="3000" b="0" dirty="0" err="1">
                <a:solidFill>
                  <a:srgbClr val="000000"/>
                </a:solidFill>
                <a:latin typeface="Calibri"/>
              </a:rPr>
              <a:t>përgjithësisht</a:t>
            </a:r>
            <a:r>
              <a:rPr lang="en-US" sz="3000" b="0" dirty="0">
                <a:solidFill>
                  <a:srgbClr val="000000"/>
                </a:solidFill>
                <a:latin typeface="Calibri"/>
              </a:rPr>
              <a:t> </a:t>
            </a:r>
            <a:r>
              <a:rPr lang="en-US" sz="3000" b="0" dirty="0" err="1">
                <a:solidFill>
                  <a:srgbClr val="000000"/>
                </a:solidFill>
                <a:latin typeface="Calibri"/>
              </a:rPr>
              <a:t>ai</a:t>
            </a:r>
            <a:r>
              <a:rPr lang="en-US" sz="3000" b="0" dirty="0">
                <a:solidFill>
                  <a:srgbClr val="000000"/>
                </a:solidFill>
                <a:latin typeface="Calibri"/>
              </a:rPr>
              <a:t> </a:t>
            </a:r>
            <a:r>
              <a:rPr lang="en-US" sz="3000" b="0" dirty="0" err="1">
                <a:solidFill>
                  <a:srgbClr val="000000"/>
                </a:solidFill>
                <a:latin typeface="Calibri"/>
              </a:rPr>
              <a:t>që</a:t>
            </a:r>
            <a:r>
              <a:rPr lang="en-US" sz="3000" b="0" dirty="0">
                <a:solidFill>
                  <a:srgbClr val="000000"/>
                </a:solidFill>
                <a:latin typeface="Calibri"/>
              </a:rPr>
              <a:t> </a:t>
            </a:r>
            <a:r>
              <a:rPr lang="en-US" sz="3000" b="0" dirty="0" err="1">
                <a:solidFill>
                  <a:srgbClr val="000000"/>
                </a:solidFill>
                <a:latin typeface="Calibri"/>
              </a:rPr>
              <a:t>ka</a:t>
            </a:r>
            <a:r>
              <a:rPr lang="en-US" sz="3000" b="0" dirty="0">
                <a:solidFill>
                  <a:srgbClr val="000000"/>
                </a:solidFill>
                <a:latin typeface="Calibri"/>
              </a:rPr>
              <a:t> </a:t>
            </a:r>
            <a:r>
              <a:rPr lang="en-US" sz="3000" b="0" dirty="0" err="1">
                <a:solidFill>
                  <a:srgbClr val="000000"/>
                </a:solidFill>
                <a:latin typeface="Calibri"/>
              </a:rPr>
              <a:t>pushtet</a:t>
            </a:r>
            <a:r>
              <a:rPr lang="en-US" sz="3000" b="0" dirty="0">
                <a:solidFill>
                  <a:srgbClr val="000000"/>
                </a:solidFill>
                <a:latin typeface="Calibri"/>
              </a:rPr>
              <a:t> </a:t>
            </a:r>
            <a:r>
              <a:rPr lang="en-US" sz="3000" b="0" dirty="0" err="1">
                <a:solidFill>
                  <a:srgbClr val="000000"/>
                </a:solidFill>
                <a:latin typeface="Calibri"/>
              </a:rPr>
              <a:t>të</a:t>
            </a:r>
            <a:r>
              <a:rPr lang="en-US" sz="3000" b="0" dirty="0">
                <a:solidFill>
                  <a:srgbClr val="000000"/>
                </a:solidFill>
                <a:latin typeface="Calibri"/>
              </a:rPr>
              <a:t> </a:t>
            </a:r>
            <a:r>
              <a:rPr lang="en-US" sz="3000" b="0" dirty="0" err="1">
                <a:solidFill>
                  <a:srgbClr val="000000"/>
                </a:solidFill>
                <a:latin typeface="Calibri"/>
              </a:rPr>
              <a:t>marrë</a:t>
            </a:r>
            <a:r>
              <a:rPr lang="en-US" sz="3000" b="0" dirty="0">
                <a:solidFill>
                  <a:srgbClr val="000000"/>
                </a:solidFill>
                <a:latin typeface="Calibri"/>
              </a:rPr>
              <a:t> </a:t>
            </a:r>
            <a:r>
              <a:rPr lang="en-US" sz="3000" b="0" dirty="0" err="1">
                <a:solidFill>
                  <a:srgbClr val="000000"/>
                </a:solidFill>
                <a:latin typeface="Calibri"/>
              </a:rPr>
              <a:t>vendime</a:t>
            </a:r>
            <a:r>
              <a:rPr lang="en-US" sz="3000" b="0" dirty="0">
                <a:solidFill>
                  <a:srgbClr val="000000"/>
                </a:solidFill>
                <a:latin typeface="Calibri"/>
              </a:rPr>
              <a:t> </a:t>
            </a:r>
            <a:r>
              <a:rPr lang="en-US" sz="3000" b="0" dirty="0" err="1">
                <a:solidFill>
                  <a:srgbClr val="000000"/>
                </a:solidFill>
                <a:latin typeface="Calibri"/>
              </a:rPr>
              <a:t>të</a:t>
            </a:r>
            <a:r>
              <a:rPr lang="en-US" sz="3000" b="0" dirty="0">
                <a:solidFill>
                  <a:srgbClr val="000000"/>
                </a:solidFill>
                <a:latin typeface="Calibri"/>
              </a:rPr>
              <a:t> </a:t>
            </a:r>
            <a:r>
              <a:rPr lang="en-US" sz="3000" b="0" dirty="0" err="1">
                <a:solidFill>
                  <a:srgbClr val="000000"/>
                </a:solidFill>
                <a:latin typeface="Calibri"/>
              </a:rPr>
              <a:t>detyrueshme</a:t>
            </a:r>
            <a:r>
              <a:rPr lang="en-US" sz="3000" b="0" dirty="0">
                <a:solidFill>
                  <a:srgbClr val="000000"/>
                </a:solidFill>
                <a:latin typeface="Calibri"/>
              </a:rPr>
              <a:t> </a:t>
            </a:r>
            <a:r>
              <a:rPr lang="en-US" sz="3000" b="0" dirty="0" err="1">
                <a:solidFill>
                  <a:srgbClr val="000000"/>
                </a:solidFill>
                <a:latin typeface="Calibri"/>
              </a:rPr>
              <a:t>si</a:t>
            </a:r>
            <a:r>
              <a:rPr lang="en-US" sz="3000" b="0" dirty="0">
                <a:solidFill>
                  <a:srgbClr val="000000"/>
                </a:solidFill>
                <a:latin typeface="Calibri"/>
              </a:rPr>
              <a:t> </a:t>
            </a:r>
            <a:r>
              <a:rPr lang="en-US" sz="3000" b="0" dirty="0" err="1">
                <a:solidFill>
                  <a:srgbClr val="000000"/>
                </a:solidFill>
                <a:latin typeface="Calibri"/>
              </a:rPr>
              <a:t>për</a:t>
            </a:r>
            <a:r>
              <a:rPr lang="en-US" sz="3000" b="0" dirty="0">
                <a:solidFill>
                  <a:srgbClr val="000000"/>
                </a:solidFill>
                <a:latin typeface="Calibri"/>
              </a:rPr>
              <a:t> </a:t>
            </a:r>
            <a:r>
              <a:rPr lang="en-US" sz="3000" b="0" dirty="0" err="1">
                <a:solidFill>
                  <a:srgbClr val="000000"/>
                </a:solidFill>
                <a:latin typeface="Calibri"/>
              </a:rPr>
              <a:t>individët</a:t>
            </a:r>
            <a:r>
              <a:rPr lang="en-US" sz="3000" b="0" dirty="0">
                <a:solidFill>
                  <a:srgbClr val="000000"/>
                </a:solidFill>
                <a:latin typeface="Calibri"/>
              </a:rPr>
              <a:t>, </a:t>
            </a:r>
            <a:r>
              <a:rPr lang="en-US" sz="3000" b="0" dirty="0" err="1">
                <a:solidFill>
                  <a:srgbClr val="000000"/>
                </a:solidFill>
                <a:latin typeface="Calibri"/>
              </a:rPr>
              <a:t>organet</a:t>
            </a:r>
            <a:r>
              <a:rPr lang="en-US" sz="3000" b="0" dirty="0">
                <a:solidFill>
                  <a:srgbClr val="000000"/>
                </a:solidFill>
                <a:latin typeface="Calibri"/>
              </a:rPr>
              <a:t>, </a:t>
            </a:r>
            <a:r>
              <a:rPr lang="en-US" sz="3000" b="0" dirty="0" err="1">
                <a:solidFill>
                  <a:srgbClr val="000000"/>
                </a:solidFill>
                <a:latin typeface="Calibri"/>
              </a:rPr>
              <a:t>ndërmarrjet</a:t>
            </a:r>
            <a:r>
              <a:rPr lang="en-US" sz="3000" b="0" dirty="0">
                <a:solidFill>
                  <a:srgbClr val="000000"/>
                </a:solidFill>
                <a:latin typeface="Calibri"/>
              </a:rPr>
              <a:t> e </a:t>
            </a:r>
            <a:r>
              <a:rPr lang="en-US" sz="3000" b="0" dirty="0" err="1">
                <a:solidFill>
                  <a:srgbClr val="000000"/>
                </a:solidFill>
                <a:latin typeface="Calibri"/>
              </a:rPr>
              <a:t>ve</a:t>
            </a:r>
            <a:r>
              <a:rPr lang="en-US" sz="3000" b="0" dirty="0" err="1">
                <a:solidFill>
                  <a:srgbClr val="000000"/>
                </a:solidFill>
                <a:latin typeface="Calibri"/>
                <a:cs typeface="Arial" charset="0"/>
              </a:rPr>
              <a:t>çanta</a:t>
            </a:r>
            <a:r>
              <a:rPr lang="en-US" sz="3000" b="0" dirty="0">
                <a:solidFill>
                  <a:srgbClr val="000000"/>
                </a:solidFill>
                <a:latin typeface="Calibri"/>
                <a:cs typeface="Arial" charset="0"/>
              </a:rPr>
              <a:t>, </a:t>
            </a:r>
            <a:r>
              <a:rPr lang="en-US" sz="3000" b="0" dirty="0" err="1">
                <a:solidFill>
                  <a:srgbClr val="000000"/>
                </a:solidFill>
                <a:latin typeface="Calibri"/>
                <a:cs typeface="Arial" charset="0"/>
              </a:rPr>
              <a:t>ashtu</a:t>
            </a:r>
            <a:r>
              <a:rPr lang="en-US" sz="3000" b="0" dirty="0">
                <a:solidFill>
                  <a:srgbClr val="000000"/>
                </a:solidFill>
                <a:latin typeface="Calibri"/>
                <a:cs typeface="Arial" charset="0"/>
              </a:rPr>
              <a:t> </a:t>
            </a:r>
            <a:r>
              <a:rPr lang="en-US" sz="3000" b="0" dirty="0" err="1">
                <a:solidFill>
                  <a:srgbClr val="000000"/>
                </a:solidFill>
                <a:latin typeface="Calibri"/>
                <a:cs typeface="Arial" charset="0"/>
              </a:rPr>
              <a:t>dhe</a:t>
            </a:r>
            <a:r>
              <a:rPr lang="en-US" sz="3000" b="0" dirty="0">
                <a:solidFill>
                  <a:srgbClr val="000000"/>
                </a:solidFill>
                <a:latin typeface="Calibri"/>
                <a:cs typeface="Arial" charset="0"/>
              </a:rPr>
              <a:t> </a:t>
            </a:r>
            <a:r>
              <a:rPr lang="en-US" sz="3000" b="0" dirty="0" err="1">
                <a:solidFill>
                  <a:srgbClr val="000000"/>
                </a:solidFill>
                <a:latin typeface="Calibri"/>
                <a:cs typeface="Arial" charset="0"/>
              </a:rPr>
              <a:t>për</a:t>
            </a:r>
            <a:r>
              <a:rPr lang="en-US" sz="3000" b="0" dirty="0">
                <a:solidFill>
                  <a:srgbClr val="000000"/>
                </a:solidFill>
                <a:latin typeface="Calibri"/>
                <a:cs typeface="Arial" charset="0"/>
              </a:rPr>
              <a:t> </a:t>
            </a:r>
            <a:r>
              <a:rPr lang="en-US" sz="3000" b="0" dirty="0" err="1">
                <a:solidFill>
                  <a:srgbClr val="000000"/>
                </a:solidFill>
                <a:latin typeface="Calibri"/>
                <a:cs typeface="Arial" charset="0"/>
              </a:rPr>
              <a:t>qeveritë</a:t>
            </a:r>
            <a:r>
              <a:rPr lang="en-US" sz="3000" b="0" dirty="0">
                <a:solidFill>
                  <a:srgbClr val="000000"/>
                </a:solidFill>
                <a:latin typeface="Calibri"/>
                <a:cs typeface="Arial" charset="0"/>
              </a:rPr>
              <a:t> e </a:t>
            </a:r>
            <a:r>
              <a:rPr lang="en-US" sz="3000" b="0" dirty="0" err="1">
                <a:solidFill>
                  <a:srgbClr val="000000"/>
                </a:solidFill>
                <a:latin typeface="Calibri"/>
                <a:cs typeface="Arial" charset="0"/>
              </a:rPr>
              <a:t>shteteve</a:t>
            </a:r>
            <a:r>
              <a:rPr lang="en-US" sz="3000" b="0" dirty="0">
                <a:solidFill>
                  <a:srgbClr val="000000"/>
                </a:solidFill>
                <a:latin typeface="Calibri"/>
                <a:cs typeface="Arial" charset="0"/>
              </a:rPr>
              <a:t> </a:t>
            </a:r>
            <a:r>
              <a:rPr lang="en-US" sz="3000" b="0" dirty="0" err="1">
                <a:solidFill>
                  <a:srgbClr val="000000"/>
                </a:solidFill>
                <a:latin typeface="Calibri"/>
                <a:cs typeface="Arial" charset="0"/>
              </a:rPr>
              <a:t>anëtare</a:t>
            </a:r>
            <a:r>
              <a:rPr lang="en-US" sz="3000" b="0" dirty="0">
                <a:solidFill>
                  <a:srgbClr val="000000"/>
                </a:solidFill>
                <a:latin typeface="Calibri"/>
                <a:cs typeface="Arial" charset="0"/>
              </a:rPr>
              <a:t>, </a:t>
            </a:r>
            <a:r>
              <a:rPr lang="en-US" sz="3000" b="0" dirty="0" err="1">
                <a:solidFill>
                  <a:srgbClr val="000000"/>
                </a:solidFill>
                <a:latin typeface="Calibri"/>
                <a:cs typeface="Arial" charset="0"/>
              </a:rPr>
              <a:t>vendime</a:t>
            </a:r>
            <a:r>
              <a:rPr lang="en-US" sz="3000" b="0" dirty="0">
                <a:solidFill>
                  <a:srgbClr val="000000"/>
                </a:solidFill>
                <a:latin typeface="Calibri"/>
                <a:cs typeface="Arial" charset="0"/>
              </a:rPr>
              <a:t> </a:t>
            </a:r>
            <a:r>
              <a:rPr lang="en-US" sz="3000" b="0" dirty="0" err="1">
                <a:solidFill>
                  <a:srgbClr val="000000"/>
                </a:solidFill>
                <a:latin typeface="Calibri"/>
                <a:cs typeface="Arial" charset="0"/>
              </a:rPr>
              <a:t>që</a:t>
            </a:r>
            <a:r>
              <a:rPr lang="en-US" sz="3000" b="0" dirty="0">
                <a:solidFill>
                  <a:srgbClr val="000000"/>
                </a:solidFill>
                <a:latin typeface="Calibri"/>
                <a:cs typeface="Arial" charset="0"/>
              </a:rPr>
              <a:t> </a:t>
            </a:r>
            <a:r>
              <a:rPr lang="en-US" sz="3000" b="0" dirty="0" err="1">
                <a:solidFill>
                  <a:srgbClr val="000000"/>
                </a:solidFill>
                <a:latin typeface="Calibri"/>
                <a:cs typeface="Arial" charset="0"/>
              </a:rPr>
              <a:t>zbatohen</a:t>
            </a:r>
            <a:r>
              <a:rPr lang="en-US" sz="3000" b="0" dirty="0">
                <a:solidFill>
                  <a:srgbClr val="000000"/>
                </a:solidFill>
                <a:latin typeface="Calibri"/>
                <a:cs typeface="Arial" charset="0"/>
              </a:rPr>
              <a:t> </a:t>
            </a:r>
            <a:r>
              <a:rPr lang="en-US" sz="3000" b="0" dirty="0" err="1">
                <a:solidFill>
                  <a:srgbClr val="000000"/>
                </a:solidFill>
                <a:latin typeface="Calibri"/>
                <a:cs typeface="Arial" charset="0"/>
              </a:rPr>
              <a:t>pavarësisht</a:t>
            </a:r>
            <a:r>
              <a:rPr lang="en-US" sz="3000" b="0" dirty="0">
                <a:solidFill>
                  <a:srgbClr val="000000"/>
                </a:solidFill>
                <a:latin typeface="Calibri"/>
                <a:cs typeface="Arial" charset="0"/>
              </a:rPr>
              <a:t> </a:t>
            </a:r>
            <a:r>
              <a:rPr lang="en-US" sz="3000" b="0" dirty="0" err="1">
                <a:solidFill>
                  <a:srgbClr val="000000"/>
                </a:solidFill>
                <a:latin typeface="Calibri"/>
                <a:cs typeface="Arial" charset="0"/>
              </a:rPr>
              <a:t>nga</a:t>
            </a:r>
            <a:r>
              <a:rPr lang="en-US" sz="3000" b="0" dirty="0">
                <a:solidFill>
                  <a:srgbClr val="000000"/>
                </a:solidFill>
                <a:latin typeface="Calibri"/>
                <a:cs typeface="Arial" charset="0"/>
              </a:rPr>
              <a:t> </a:t>
            </a:r>
            <a:r>
              <a:rPr lang="en-US" sz="3000" b="0" dirty="0" err="1">
                <a:solidFill>
                  <a:srgbClr val="000000"/>
                </a:solidFill>
                <a:latin typeface="Calibri"/>
                <a:cs typeface="Arial" charset="0"/>
              </a:rPr>
              <a:t>dëshira</a:t>
            </a:r>
            <a:r>
              <a:rPr lang="en-US" sz="3000" b="0" dirty="0">
                <a:solidFill>
                  <a:srgbClr val="000000"/>
                </a:solidFill>
                <a:latin typeface="Calibri"/>
                <a:cs typeface="Arial" charset="0"/>
              </a:rPr>
              <a:t> e </a:t>
            </a:r>
            <a:r>
              <a:rPr lang="en-US" sz="3000" b="0" dirty="0" err="1">
                <a:solidFill>
                  <a:srgbClr val="000000"/>
                </a:solidFill>
                <a:latin typeface="Calibri"/>
                <a:cs typeface="Arial" charset="0"/>
              </a:rPr>
              <a:t>qeverive</a:t>
            </a:r>
            <a:r>
              <a:rPr lang="en-US" sz="3000" b="0" dirty="0" smtClean="0">
                <a:solidFill>
                  <a:srgbClr val="000000"/>
                </a:solidFill>
                <a:latin typeface="Calibri"/>
                <a:cs typeface="Arial" charset="0"/>
              </a:rPr>
              <a:t>.</a:t>
            </a:r>
          </a:p>
          <a:p>
            <a:endParaRPr lang="en-US" dirty="0"/>
          </a:p>
        </p:txBody>
      </p:sp>
    </p:spTree>
    <p:extLst>
      <p:ext uri="{BB962C8B-B14F-4D97-AF65-F5344CB8AC3E}">
        <p14:creationId xmlns:p14="http://schemas.microsoft.com/office/powerpoint/2010/main" val="12601579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905101817"/>
              </p:ext>
            </p:extLst>
          </p:nvPr>
        </p:nvGraphicFramePr>
        <p:xfrm>
          <a:off x="467544" y="1628800"/>
          <a:ext cx="8064896"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37631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5888"/>
            <a:ext cx="8229600" cy="1143000"/>
          </a:xfrm>
        </p:spPr>
        <p:txBody>
          <a:bodyPr/>
          <a:lstStyle/>
          <a:p>
            <a:pPr marL="274320" lvl="0" indent="-274320" eaLnBrk="1" fontAlgn="auto" hangingPunct="1">
              <a:spcBef>
                <a:spcPct val="20000"/>
              </a:spcBef>
              <a:spcAft>
                <a:spcPts val="0"/>
              </a:spcAft>
            </a:pPr>
            <a:r>
              <a:rPr lang="en-US" sz="2600" i="1" kern="1200" dirty="0">
                <a:solidFill>
                  <a:srgbClr val="FFFF00"/>
                </a:solidFill>
                <a:latin typeface="Constantia"/>
                <a:ea typeface="+mn-ea"/>
                <a:cs typeface="+mn-cs"/>
              </a:rPr>
              <a:t>“</a:t>
            </a:r>
            <a:r>
              <a:rPr lang="en-US" sz="2600" i="1" kern="1200" dirty="0" err="1">
                <a:solidFill>
                  <a:srgbClr val="FFFF00"/>
                </a:solidFill>
                <a:latin typeface="Constantia"/>
                <a:ea typeface="+mn-ea"/>
                <a:cs typeface="+mn-cs"/>
              </a:rPr>
              <a:t>superkombetare</a:t>
            </a:r>
            <a:r>
              <a:rPr lang="en-US" sz="2600" i="1" kern="1200" dirty="0">
                <a:solidFill>
                  <a:srgbClr val="FFFF00"/>
                </a:solidFill>
                <a:latin typeface="Constantia"/>
                <a:ea typeface="+mn-ea"/>
                <a:cs typeface="+mn-cs"/>
              </a:rPr>
              <a:t>” </a:t>
            </a:r>
            <a:r>
              <a:rPr lang="en-US" sz="2600" kern="1200" dirty="0" err="1">
                <a:solidFill>
                  <a:srgbClr val="FFFF00"/>
                </a:solidFill>
                <a:latin typeface="Constantia"/>
                <a:ea typeface="+mn-ea"/>
                <a:cs typeface="+mn-cs"/>
              </a:rPr>
              <a:t>mund</a:t>
            </a:r>
            <a:r>
              <a:rPr lang="en-US" sz="2600" kern="1200" dirty="0">
                <a:solidFill>
                  <a:srgbClr val="FFFF00"/>
                </a:solidFill>
                <a:latin typeface="Constantia"/>
                <a:ea typeface="+mn-ea"/>
                <a:cs typeface="+mn-cs"/>
              </a:rPr>
              <a:t> </a:t>
            </a:r>
            <a:r>
              <a:rPr lang="en-US" sz="2600" kern="1200" dirty="0" err="1">
                <a:solidFill>
                  <a:srgbClr val="FFFF00"/>
                </a:solidFill>
                <a:latin typeface="Constantia"/>
                <a:ea typeface="+mn-ea"/>
                <a:cs typeface="+mn-cs"/>
              </a:rPr>
              <a:t>te</a:t>
            </a:r>
            <a:r>
              <a:rPr lang="en-US" sz="2600" kern="1200" dirty="0">
                <a:solidFill>
                  <a:srgbClr val="FFFF00"/>
                </a:solidFill>
                <a:latin typeface="Constantia"/>
                <a:ea typeface="+mn-ea"/>
                <a:cs typeface="+mn-cs"/>
              </a:rPr>
              <a:t> </a:t>
            </a:r>
            <a:r>
              <a:rPr lang="en-US" sz="2600" kern="1200" dirty="0" err="1">
                <a:solidFill>
                  <a:srgbClr val="FFFF00"/>
                </a:solidFill>
                <a:latin typeface="Constantia"/>
                <a:ea typeface="+mn-ea"/>
                <a:cs typeface="+mn-cs"/>
              </a:rPr>
              <a:t>krijoje</a:t>
            </a:r>
            <a:r>
              <a:rPr lang="en-US" sz="2600" kern="1200" dirty="0">
                <a:solidFill>
                  <a:srgbClr val="FFFF00"/>
                </a:solidFill>
                <a:latin typeface="Constantia"/>
                <a:ea typeface="+mn-ea"/>
                <a:cs typeface="+mn-cs"/>
              </a:rPr>
              <a:t> </a:t>
            </a:r>
            <a:r>
              <a:rPr lang="en-US" sz="2600" kern="1200" dirty="0" err="1">
                <a:solidFill>
                  <a:srgbClr val="FFFF00"/>
                </a:solidFill>
                <a:latin typeface="Constantia"/>
                <a:ea typeface="+mn-ea"/>
                <a:cs typeface="+mn-cs"/>
              </a:rPr>
              <a:t>keqkuptime</a:t>
            </a:r>
            <a:r>
              <a:rPr lang="en-US" sz="2600" kern="1200" dirty="0">
                <a:solidFill>
                  <a:srgbClr val="FFFF00"/>
                </a:solidFill>
                <a:latin typeface="Constantia"/>
                <a:ea typeface="+mn-ea"/>
                <a:cs typeface="+mn-cs"/>
              </a:rPr>
              <a:t>, </a:t>
            </a:r>
            <a:r>
              <a:rPr lang="en-US" sz="2600" kern="1200" dirty="0" err="1">
                <a:solidFill>
                  <a:srgbClr val="FFFF00"/>
                </a:solidFill>
                <a:latin typeface="Constantia"/>
                <a:ea typeface="+mn-ea"/>
                <a:cs typeface="+mn-cs"/>
              </a:rPr>
              <a:t>sepse</a:t>
            </a:r>
            <a:r>
              <a:rPr lang="en-US" sz="2600" kern="1200" dirty="0">
                <a:solidFill>
                  <a:srgbClr val="FFFF00"/>
                </a:solidFill>
                <a:latin typeface="Constantia"/>
                <a:ea typeface="+mn-ea"/>
                <a:cs typeface="+mn-cs"/>
              </a:rPr>
              <a:t> </a:t>
            </a:r>
            <a:r>
              <a:rPr lang="en-US" sz="2600" kern="1200" dirty="0" err="1">
                <a:solidFill>
                  <a:srgbClr val="FFFF00"/>
                </a:solidFill>
                <a:latin typeface="Constantia"/>
                <a:ea typeface="+mn-ea"/>
                <a:cs typeface="+mn-cs"/>
              </a:rPr>
              <a:t>mund</a:t>
            </a:r>
            <a:r>
              <a:rPr lang="en-US" sz="2600" kern="1200" dirty="0">
                <a:solidFill>
                  <a:srgbClr val="FFFF00"/>
                </a:solidFill>
                <a:latin typeface="Constantia"/>
                <a:ea typeface="+mn-ea"/>
                <a:cs typeface="+mn-cs"/>
              </a:rPr>
              <a:t> </a:t>
            </a:r>
            <a:r>
              <a:rPr lang="en-US" sz="2600" kern="1200" dirty="0" err="1">
                <a:solidFill>
                  <a:srgbClr val="FFFF00"/>
                </a:solidFill>
                <a:latin typeface="Constantia"/>
                <a:ea typeface="+mn-ea"/>
                <a:cs typeface="+mn-cs"/>
              </a:rPr>
              <a:t>te</a:t>
            </a:r>
            <a:r>
              <a:rPr lang="en-US" sz="2600" kern="1200" dirty="0">
                <a:solidFill>
                  <a:srgbClr val="FFFF00"/>
                </a:solidFill>
                <a:latin typeface="Constantia"/>
                <a:ea typeface="+mn-ea"/>
                <a:cs typeface="+mn-cs"/>
              </a:rPr>
              <a:t> </a:t>
            </a:r>
            <a:r>
              <a:rPr lang="en-US" sz="2600" kern="1200" dirty="0" err="1">
                <a:solidFill>
                  <a:srgbClr val="FFFF00"/>
                </a:solidFill>
                <a:latin typeface="Constantia"/>
                <a:ea typeface="+mn-ea"/>
                <a:cs typeface="+mn-cs"/>
              </a:rPr>
              <a:t>kuptohet</a:t>
            </a:r>
            <a:r>
              <a:rPr lang="en-US" sz="2600" kern="1200" dirty="0">
                <a:solidFill>
                  <a:srgbClr val="FFFF00"/>
                </a:solidFill>
                <a:latin typeface="Constantia"/>
                <a:ea typeface="+mn-ea"/>
                <a:cs typeface="+mn-cs"/>
              </a:rPr>
              <a:t> </a:t>
            </a:r>
            <a:r>
              <a:rPr lang="en-US" sz="2600" kern="1200" dirty="0" err="1">
                <a:solidFill>
                  <a:srgbClr val="FFFF00"/>
                </a:solidFill>
                <a:latin typeface="Constantia"/>
                <a:ea typeface="+mn-ea"/>
                <a:cs typeface="+mn-cs"/>
              </a:rPr>
              <a:t>si</a:t>
            </a:r>
            <a:r>
              <a:rPr lang="en-US" sz="2600" kern="1200" dirty="0">
                <a:solidFill>
                  <a:srgbClr val="FFFF00"/>
                </a:solidFill>
                <a:latin typeface="Constantia"/>
                <a:ea typeface="+mn-ea"/>
                <a:cs typeface="+mn-cs"/>
              </a:rPr>
              <a:t>  “</a:t>
            </a:r>
            <a:r>
              <a:rPr lang="en-US" sz="2600" i="1" kern="1200" dirty="0" err="1">
                <a:solidFill>
                  <a:srgbClr val="FFFF00"/>
                </a:solidFill>
                <a:latin typeface="Constantia"/>
                <a:ea typeface="+mn-ea"/>
                <a:cs typeface="+mn-cs"/>
              </a:rPr>
              <a:t>supershtet</a:t>
            </a:r>
            <a:r>
              <a:rPr lang="en-US" sz="2600" i="1" kern="1200" dirty="0">
                <a:solidFill>
                  <a:srgbClr val="FFFF00"/>
                </a:solidFill>
                <a:latin typeface="Constantia"/>
                <a:ea typeface="+mn-ea"/>
                <a:cs typeface="+mn-cs"/>
              </a:rPr>
              <a:t>”.</a:t>
            </a:r>
            <a:r>
              <a:rPr lang="en-US" sz="2600" b="0" i="1" kern="1200" dirty="0">
                <a:solidFill>
                  <a:prstClr val="black"/>
                </a:solidFill>
                <a:latin typeface="Constantia"/>
                <a:ea typeface="+mn-ea"/>
                <a:cs typeface="+mn-cs"/>
              </a:rPr>
              <a:t/>
            </a:r>
            <a:br>
              <a:rPr lang="en-US" sz="2600" b="0" i="1" kern="1200" dirty="0">
                <a:solidFill>
                  <a:prstClr val="black"/>
                </a:solidFill>
                <a:latin typeface="Constantia"/>
                <a:ea typeface="+mn-ea"/>
                <a:cs typeface="+mn-cs"/>
              </a:rPr>
            </a:br>
            <a:endParaRPr lang="en-US" dirty="0"/>
          </a:p>
        </p:txBody>
      </p:sp>
      <p:sp>
        <p:nvSpPr>
          <p:cNvPr id="3" name="Segnaposto contenuto 2"/>
          <p:cNvSpPr>
            <a:spLocks noGrp="1"/>
          </p:cNvSpPr>
          <p:nvPr>
            <p:ph idx="1"/>
          </p:nvPr>
        </p:nvSpPr>
        <p:spPr/>
        <p:txBody>
          <a:bodyPr/>
          <a:lstStyle/>
          <a:p>
            <a:pPr marL="274320" lvl="0" indent="-274320" algn="just" eaLnBrk="1" fontAlgn="auto" hangingPunct="1">
              <a:spcAft>
                <a:spcPts val="0"/>
              </a:spcAft>
              <a:buClr>
                <a:srgbClr val="0BD0D9"/>
              </a:buClr>
              <a:buSzPct val="95000"/>
              <a:buFont typeface="Wingdings 2"/>
              <a:buChar char=""/>
            </a:pPr>
            <a:r>
              <a:rPr lang="en-US" sz="2600" b="0" kern="1200" dirty="0" smtClean="0">
                <a:solidFill>
                  <a:prstClr val="black"/>
                </a:solidFill>
                <a:latin typeface="Constantia"/>
              </a:rPr>
              <a:t>Ne </a:t>
            </a:r>
            <a:r>
              <a:rPr lang="en-US" sz="2600" b="0" kern="1200" dirty="0" err="1">
                <a:solidFill>
                  <a:prstClr val="black"/>
                </a:solidFill>
                <a:latin typeface="Constantia"/>
              </a:rPr>
              <a:t>te</a:t>
            </a:r>
            <a:r>
              <a:rPr lang="en-US" sz="2600" b="0" kern="1200" dirty="0">
                <a:solidFill>
                  <a:prstClr val="black"/>
                </a:solidFill>
                <a:latin typeface="Constantia"/>
              </a:rPr>
              <a:t> </a:t>
            </a:r>
            <a:r>
              <a:rPr lang="en-US" sz="2600" b="0" kern="1200" dirty="0" err="1">
                <a:solidFill>
                  <a:prstClr val="black"/>
                </a:solidFill>
                <a:latin typeface="Constantia"/>
              </a:rPr>
              <a:t>vertete</a:t>
            </a:r>
            <a:r>
              <a:rPr lang="en-US" sz="2600" b="0" kern="1200" dirty="0">
                <a:solidFill>
                  <a:prstClr val="black"/>
                </a:solidFill>
                <a:latin typeface="Constantia"/>
              </a:rPr>
              <a:t> </a:t>
            </a:r>
            <a:r>
              <a:rPr lang="en-US" sz="2600" b="0" kern="1200" dirty="0" err="1">
                <a:solidFill>
                  <a:prstClr val="black"/>
                </a:solidFill>
                <a:latin typeface="Constantia"/>
              </a:rPr>
              <a:t>shtetet</a:t>
            </a:r>
            <a:r>
              <a:rPr lang="en-US" sz="2600" b="0" kern="1200" dirty="0">
                <a:solidFill>
                  <a:prstClr val="black"/>
                </a:solidFill>
                <a:latin typeface="Constantia"/>
              </a:rPr>
              <a:t> sot </a:t>
            </a:r>
            <a:r>
              <a:rPr lang="en-US" sz="2600" b="0" kern="1200" dirty="0" err="1">
                <a:solidFill>
                  <a:prstClr val="black"/>
                </a:solidFill>
                <a:latin typeface="Constantia"/>
              </a:rPr>
              <a:t>nuk</a:t>
            </a:r>
            <a:r>
              <a:rPr lang="en-US" sz="2600" b="0" kern="1200" dirty="0">
                <a:solidFill>
                  <a:prstClr val="black"/>
                </a:solidFill>
                <a:latin typeface="Constantia"/>
              </a:rPr>
              <a:t> </a:t>
            </a:r>
            <a:r>
              <a:rPr lang="en-US" sz="2600" b="0" kern="1200" dirty="0" err="1">
                <a:solidFill>
                  <a:prstClr val="black"/>
                </a:solidFill>
                <a:latin typeface="Constantia"/>
              </a:rPr>
              <a:t>kane</a:t>
            </a:r>
            <a:r>
              <a:rPr lang="en-US" sz="2600" b="0" kern="1200" dirty="0">
                <a:solidFill>
                  <a:prstClr val="black"/>
                </a:solidFill>
                <a:latin typeface="Constantia"/>
              </a:rPr>
              <a:t> </a:t>
            </a:r>
            <a:r>
              <a:rPr lang="en-US" sz="2600" b="0" kern="1200" dirty="0" err="1">
                <a:solidFill>
                  <a:prstClr val="black"/>
                </a:solidFill>
                <a:latin typeface="Constantia"/>
              </a:rPr>
              <a:t>hequr</a:t>
            </a:r>
            <a:r>
              <a:rPr lang="en-US" sz="2600" b="0" kern="1200" dirty="0">
                <a:solidFill>
                  <a:prstClr val="black"/>
                </a:solidFill>
                <a:latin typeface="Constantia"/>
              </a:rPr>
              <a:t> </a:t>
            </a:r>
            <a:r>
              <a:rPr lang="en-US" sz="2600" b="0" kern="1200" dirty="0" err="1">
                <a:solidFill>
                  <a:prstClr val="black"/>
                </a:solidFill>
                <a:latin typeface="Constantia"/>
              </a:rPr>
              <a:t>dore</a:t>
            </a:r>
            <a:r>
              <a:rPr lang="en-US" sz="2600" b="0" kern="1200" dirty="0">
                <a:solidFill>
                  <a:prstClr val="black"/>
                </a:solidFill>
                <a:latin typeface="Constantia"/>
              </a:rPr>
              <a:t>  </a:t>
            </a:r>
            <a:r>
              <a:rPr lang="en-US" sz="2600" b="0" kern="1200" dirty="0" err="1">
                <a:solidFill>
                  <a:prstClr val="black"/>
                </a:solidFill>
                <a:latin typeface="Constantia"/>
              </a:rPr>
              <a:t>nga</a:t>
            </a:r>
            <a:r>
              <a:rPr lang="en-US" sz="2600" b="0" kern="1200" dirty="0">
                <a:solidFill>
                  <a:prstClr val="black"/>
                </a:solidFill>
                <a:latin typeface="Constantia"/>
              </a:rPr>
              <a:t>  </a:t>
            </a:r>
            <a:r>
              <a:rPr lang="en-US" sz="2600" b="0" kern="1200" dirty="0" err="1">
                <a:solidFill>
                  <a:prstClr val="black"/>
                </a:solidFill>
                <a:latin typeface="Constantia"/>
              </a:rPr>
              <a:t>konceptimi</a:t>
            </a:r>
            <a:r>
              <a:rPr lang="en-US" sz="2600" b="0" kern="1200" dirty="0">
                <a:solidFill>
                  <a:prstClr val="black"/>
                </a:solidFill>
                <a:latin typeface="Constantia"/>
              </a:rPr>
              <a:t>  </a:t>
            </a:r>
            <a:r>
              <a:rPr lang="en-US" sz="2600" b="0" kern="1200" dirty="0" err="1">
                <a:solidFill>
                  <a:prstClr val="black"/>
                </a:solidFill>
                <a:latin typeface="Constantia"/>
              </a:rPr>
              <a:t>klasik</a:t>
            </a:r>
            <a:r>
              <a:rPr lang="en-US" sz="2600" b="0" kern="1200" dirty="0">
                <a:solidFill>
                  <a:prstClr val="black"/>
                </a:solidFill>
                <a:latin typeface="Constantia"/>
              </a:rPr>
              <a:t>  </a:t>
            </a:r>
            <a:r>
              <a:rPr lang="en-US" sz="2600" b="0" kern="1200" dirty="0" err="1" smtClean="0">
                <a:solidFill>
                  <a:prstClr val="black"/>
                </a:solidFill>
                <a:latin typeface="Constantia"/>
              </a:rPr>
              <a:t>i</a:t>
            </a:r>
            <a:r>
              <a:rPr lang="en-US" sz="2600" b="0" kern="1200" dirty="0" smtClean="0">
                <a:solidFill>
                  <a:prstClr val="black"/>
                </a:solidFill>
                <a:latin typeface="Constantia"/>
              </a:rPr>
              <a:t> </a:t>
            </a:r>
            <a:r>
              <a:rPr lang="en-US" sz="2600" b="0" kern="1200" dirty="0" err="1">
                <a:solidFill>
                  <a:prstClr val="black"/>
                </a:solidFill>
                <a:latin typeface="Constantia"/>
              </a:rPr>
              <a:t>sovranitetit</a:t>
            </a:r>
            <a:r>
              <a:rPr lang="en-US" sz="2600" b="0" kern="1200" dirty="0">
                <a:solidFill>
                  <a:prstClr val="black"/>
                </a:solidFill>
                <a:latin typeface="Constantia"/>
              </a:rPr>
              <a:t>. </a:t>
            </a:r>
            <a:r>
              <a:rPr lang="en-US" sz="2600" b="0" kern="1200" dirty="0" err="1">
                <a:solidFill>
                  <a:prstClr val="black"/>
                </a:solidFill>
                <a:latin typeface="Constantia"/>
              </a:rPr>
              <a:t>Kjo</a:t>
            </a:r>
            <a:r>
              <a:rPr lang="en-US" sz="2600" b="0" kern="1200" dirty="0">
                <a:solidFill>
                  <a:prstClr val="black"/>
                </a:solidFill>
                <a:latin typeface="Constantia"/>
              </a:rPr>
              <a:t> </a:t>
            </a:r>
            <a:r>
              <a:rPr lang="en-US" sz="2600" b="0" kern="1200" dirty="0" err="1">
                <a:solidFill>
                  <a:prstClr val="black"/>
                </a:solidFill>
                <a:latin typeface="Constantia"/>
              </a:rPr>
              <a:t>vlen</a:t>
            </a:r>
            <a:r>
              <a:rPr lang="en-US" sz="2600" b="0" kern="1200" dirty="0">
                <a:solidFill>
                  <a:prstClr val="black"/>
                </a:solidFill>
                <a:latin typeface="Constantia"/>
              </a:rPr>
              <a:t> </a:t>
            </a:r>
            <a:r>
              <a:rPr lang="en-US" sz="2600" b="0" kern="1200" dirty="0" err="1">
                <a:solidFill>
                  <a:prstClr val="black"/>
                </a:solidFill>
                <a:latin typeface="Constantia"/>
              </a:rPr>
              <a:t>edhe</a:t>
            </a:r>
            <a:r>
              <a:rPr lang="en-US" sz="2600" b="0" kern="1200" dirty="0">
                <a:solidFill>
                  <a:prstClr val="black"/>
                </a:solidFill>
                <a:latin typeface="Constantia"/>
              </a:rPr>
              <a:t> per </a:t>
            </a:r>
            <a:r>
              <a:rPr lang="en-US" sz="2600" b="0" kern="1200" dirty="0" err="1">
                <a:solidFill>
                  <a:prstClr val="black"/>
                </a:solidFill>
                <a:latin typeface="Constantia"/>
              </a:rPr>
              <a:t>shtetet</a:t>
            </a:r>
            <a:r>
              <a:rPr lang="en-US" sz="2600" b="0" kern="1200" dirty="0">
                <a:solidFill>
                  <a:prstClr val="black"/>
                </a:solidFill>
                <a:latin typeface="Constantia"/>
              </a:rPr>
              <a:t> </a:t>
            </a:r>
            <a:r>
              <a:rPr lang="en-US" sz="2600" b="0" kern="1200" dirty="0" err="1">
                <a:solidFill>
                  <a:prstClr val="black"/>
                </a:solidFill>
                <a:latin typeface="Constantia"/>
              </a:rPr>
              <a:t>antare</a:t>
            </a:r>
            <a:r>
              <a:rPr lang="en-US" sz="2600" b="0" kern="1200" dirty="0">
                <a:solidFill>
                  <a:prstClr val="black"/>
                </a:solidFill>
                <a:latin typeface="Constantia"/>
              </a:rPr>
              <a:t> </a:t>
            </a:r>
            <a:r>
              <a:rPr lang="en-US" sz="2600" b="0" kern="1200" dirty="0" err="1">
                <a:solidFill>
                  <a:prstClr val="black"/>
                </a:solidFill>
                <a:latin typeface="Constantia"/>
              </a:rPr>
              <a:t>te</a:t>
            </a:r>
            <a:r>
              <a:rPr lang="en-US" sz="2600" b="0" kern="1200" dirty="0">
                <a:solidFill>
                  <a:prstClr val="black"/>
                </a:solidFill>
                <a:latin typeface="Constantia"/>
              </a:rPr>
              <a:t>  BE</a:t>
            </a:r>
            <a:r>
              <a:rPr lang="en-US" sz="2600" b="0" kern="1200" dirty="0" smtClean="0">
                <a:solidFill>
                  <a:prstClr val="black"/>
                </a:solidFill>
                <a:latin typeface="Constantia"/>
              </a:rPr>
              <a:t>. (Franca)</a:t>
            </a:r>
          </a:p>
          <a:p>
            <a:pPr marL="274320" lvl="0" indent="-274320" algn="just" eaLnBrk="1" fontAlgn="auto" hangingPunct="1">
              <a:spcAft>
                <a:spcPts val="0"/>
              </a:spcAft>
              <a:buClr>
                <a:srgbClr val="0BD0D9"/>
              </a:buClr>
              <a:buSzPct val="95000"/>
              <a:buFont typeface="Wingdings 2"/>
              <a:buChar char=""/>
            </a:pPr>
            <a:endParaRPr lang="en-US" sz="2600" b="0" kern="1200" dirty="0">
              <a:solidFill>
                <a:prstClr val="black"/>
              </a:solidFill>
              <a:latin typeface="Constantia"/>
            </a:endParaRPr>
          </a:p>
          <a:p>
            <a:pPr marL="274320" lvl="0" indent="-274320" algn="just" eaLnBrk="1" fontAlgn="auto" hangingPunct="1">
              <a:spcAft>
                <a:spcPts val="0"/>
              </a:spcAft>
              <a:buClr>
                <a:srgbClr val="0BD0D9"/>
              </a:buClr>
              <a:buSzPct val="95000"/>
              <a:buFont typeface="Wingdings 2"/>
              <a:buChar char=""/>
            </a:pPr>
            <a:r>
              <a:rPr lang="en-US" sz="2600" b="0" kern="1200" dirty="0">
                <a:solidFill>
                  <a:prstClr val="black"/>
                </a:solidFill>
                <a:latin typeface="Constantia"/>
              </a:rPr>
              <a:t>BE  </a:t>
            </a:r>
            <a:r>
              <a:rPr lang="en-US" sz="2600" b="0" kern="1200" dirty="0" err="1">
                <a:solidFill>
                  <a:prstClr val="black"/>
                </a:solidFill>
                <a:latin typeface="Constantia"/>
              </a:rPr>
              <a:t>eshte</a:t>
            </a:r>
            <a:r>
              <a:rPr lang="en-US" sz="2600" b="0" kern="1200" dirty="0">
                <a:solidFill>
                  <a:prstClr val="black"/>
                </a:solidFill>
                <a:latin typeface="Constantia"/>
              </a:rPr>
              <a:t> </a:t>
            </a:r>
            <a:r>
              <a:rPr lang="en-US" sz="2600" b="0" kern="1200" dirty="0" err="1">
                <a:solidFill>
                  <a:prstClr val="black"/>
                </a:solidFill>
                <a:latin typeface="Constantia"/>
              </a:rPr>
              <a:t>subjekt</a:t>
            </a:r>
            <a:r>
              <a:rPr lang="en-US" sz="2600" b="0" kern="1200" dirty="0">
                <a:solidFill>
                  <a:prstClr val="black"/>
                </a:solidFill>
                <a:latin typeface="Constantia"/>
              </a:rPr>
              <a:t>  </a:t>
            </a:r>
            <a:r>
              <a:rPr lang="en-US" sz="2600" b="0" kern="1200" dirty="0" err="1" smtClean="0">
                <a:solidFill>
                  <a:prstClr val="black"/>
                </a:solidFill>
                <a:latin typeface="Constantia"/>
              </a:rPr>
              <a:t>i</a:t>
            </a:r>
            <a:r>
              <a:rPr lang="en-US" sz="2600" b="0" kern="1200" dirty="0" smtClean="0">
                <a:solidFill>
                  <a:prstClr val="black"/>
                </a:solidFill>
                <a:latin typeface="Constantia"/>
              </a:rPr>
              <a:t> </a:t>
            </a:r>
            <a:r>
              <a:rPr lang="en-US" sz="2600" b="0" kern="1200" dirty="0">
                <a:solidFill>
                  <a:prstClr val="black"/>
                </a:solidFill>
                <a:latin typeface="Constantia"/>
              </a:rPr>
              <a:t>se  </a:t>
            </a:r>
            <a:r>
              <a:rPr lang="en-US" sz="2600" b="0" kern="1200" dirty="0" err="1">
                <a:solidFill>
                  <a:prstClr val="black"/>
                </a:solidFill>
                <a:latin typeface="Constantia"/>
              </a:rPr>
              <a:t>drejtes</a:t>
            </a:r>
            <a:r>
              <a:rPr lang="en-US" sz="2600" b="0" kern="1200" dirty="0">
                <a:solidFill>
                  <a:prstClr val="black"/>
                </a:solidFill>
                <a:latin typeface="Constantia"/>
              </a:rPr>
              <a:t> </a:t>
            </a:r>
            <a:r>
              <a:rPr lang="en-US" sz="2600" b="0" kern="1200" dirty="0" err="1">
                <a:solidFill>
                  <a:prstClr val="black"/>
                </a:solidFill>
                <a:latin typeface="Constantia"/>
              </a:rPr>
              <a:t>nderkombetare</a:t>
            </a:r>
            <a:r>
              <a:rPr lang="en-US" sz="2600" b="0" kern="1200" dirty="0">
                <a:solidFill>
                  <a:prstClr val="black"/>
                </a:solidFill>
                <a:latin typeface="Constantia"/>
              </a:rPr>
              <a:t>, </a:t>
            </a:r>
            <a:r>
              <a:rPr lang="en-US" sz="2600" b="0" kern="1200" dirty="0" err="1">
                <a:solidFill>
                  <a:prstClr val="black"/>
                </a:solidFill>
                <a:latin typeface="Constantia"/>
              </a:rPr>
              <a:t>ka</a:t>
            </a:r>
            <a:r>
              <a:rPr lang="en-US" sz="2600" b="0" kern="1200" dirty="0">
                <a:solidFill>
                  <a:prstClr val="black"/>
                </a:solidFill>
                <a:latin typeface="Constantia"/>
              </a:rPr>
              <a:t>  </a:t>
            </a:r>
            <a:r>
              <a:rPr lang="en-US" sz="2600" b="0" kern="1200" dirty="0" err="1">
                <a:solidFill>
                  <a:prstClr val="black"/>
                </a:solidFill>
                <a:latin typeface="Constantia"/>
              </a:rPr>
              <a:t>kompetenca</a:t>
            </a:r>
            <a:r>
              <a:rPr lang="en-US" sz="2600" b="0" kern="1200" dirty="0">
                <a:solidFill>
                  <a:prstClr val="black"/>
                </a:solidFill>
                <a:latin typeface="Constantia"/>
              </a:rPr>
              <a:t> per </a:t>
            </a:r>
            <a:r>
              <a:rPr lang="en-US" sz="2600" b="0" kern="1200" dirty="0" err="1">
                <a:solidFill>
                  <a:prstClr val="black"/>
                </a:solidFill>
                <a:latin typeface="Constantia"/>
              </a:rPr>
              <a:t>te</a:t>
            </a:r>
            <a:r>
              <a:rPr lang="en-US" sz="2600" b="0" kern="1200" dirty="0">
                <a:solidFill>
                  <a:prstClr val="black"/>
                </a:solidFill>
                <a:latin typeface="Constantia"/>
              </a:rPr>
              <a:t> </a:t>
            </a:r>
            <a:r>
              <a:rPr lang="en-US" sz="2600" b="0" kern="1200" dirty="0" err="1">
                <a:solidFill>
                  <a:prstClr val="black"/>
                </a:solidFill>
                <a:latin typeface="Constantia"/>
              </a:rPr>
              <a:t>perfunduar</a:t>
            </a:r>
            <a:r>
              <a:rPr lang="en-US" sz="2600" b="0" kern="1200" dirty="0">
                <a:solidFill>
                  <a:prstClr val="black"/>
                </a:solidFill>
                <a:latin typeface="Constantia"/>
              </a:rPr>
              <a:t>  </a:t>
            </a:r>
            <a:r>
              <a:rPr lang="en-US" sz="2600" b="0" kern="1200" dirty="0" err="1">
                <a:solidFill>
                  <a:prstClr val="black"/>
                </a:solidFill>
                <a:latin typeface="Constantia"/>
              </a:rPr>
              <a:t>traktate</a:t>
            </a:r>
            <a:r>
              <a:rPr lang="en-US" sz="2600" b="0" kern="1200" dirty="0">
                <a:solidFill>
                  <a:prstClr val="black"/>
                </a:solidFill>
                <a:latin typeface="Constantia"/>
              </a:rPr>
              <a:t> </a:t>
            </a:r>
            <a:r>
              <a:rPr lang="en-US" sz="2600" b="0" kern="1200" dirty="0" err="1">
                <a:solidFill>
                  <a:prstClr val="black"/>
                </a:solidFill>
                <a:latin typeface="Constantia"/>
              </a:rPr>
              <a:t>si</a:t>
            </a:r>
            <a:r>
              <a:rPr lang="en-US" sz="2600" b="0" kern="1200" dirty="0">
                <a:solidFill>
                  <a:prstClr val="black"/>
                </a:solidFill>
                <a:latin typeface="Constantia"/>
              </a:rPr>
              <a:t> me </a:t>
            </a:r>
            <a:r>
              <a:rPr lang="en-US" sz="2600" b="0" kern="1200" dirty="0" err="1">
                <a:solidFill>
                  <a:prstClr val="black"/>
                </a:solidFill>
                <a:latin typeface="Constantia"/>
              </a:rPr>
              <a:t>shtetet</a:t>
            </a:r>
            <a:r>
              <a:rPr lang="en-US" sz="2600" b="0" kern="1200" dirty="0">
                <a:solidFill>
                  <a:prstClr val="black"/>
                </a:solidFill>
                <a:latin typeface="Constantia"/>
              </a:rPr>
              <a:t> e </a:t>
            </a:r>
            <a:r>
              <a:rPr lang="en-US" sz="2600" b="0" kern="1200" dirty="0" err="1">
                <a:solidFill>
                  <a:prstClr val="black"/>
                </a:solidFill>
                <a:latin typeface="Constantia"/>
              </a:rPr>
              <a:t>tjera</a:t>
            </a:r>
            <a:r>
              <a:rPr lang="en-US" sz="2600" b="0" kern="1200" dirty="0">
                <a:solidFill>
                  <a:prstClr val="black"/>
                </a:solidFill>
                <a:latin typeface="Constantia"/>
              </a:rPr>
              <a:t> </a:t>
            </a:r>
            <a:r>
              <a:rPr lang="en-US" sz="2600" b="0" kern="1200" dirty="0" err="1">
                <a:solidFill>
                  <a:prstClr val="black"/>
                </a:solidFill>
                <a:latin typeface="Constantia"/>
              </a:rPr>
              <a:t>si</a:t>
            </a:r>
            <a:r>
              <a:rPr lang="en-US" sz="2600" b="0" kern="1200" dirty="0">
                <a:solidFill>
                  <a:prstClr val="black"/>
                </a:solidFill>
                <a:latin typeface="Constantia"/>
              </a:rPr>
              <a:t> </a:t>
            </a:r>
            <a:r>
              <a:rPr lang="en-US" sz="2600" b="0" kern="1200" dirty="0" err="1">
                <a:solidFill>
                  <a:prstClr val="black"/>
                </a:solidFill>
                <a:latin typeface="Constantia"/>
              </a:rPr>
              <a:t>dhe</a:t>
            </a:r>
            <a:r>
              <a:rPr lang="en-US" sz="2600" b="0" kern="1200" dirty="0">
                <a:solidFill>
                  <a:prstClr val="black"/>
                </a:solidFill>
                <a:latin typeface="Constantia"/>
              </a:rPr>
              <a:t> me </a:t>
            </a:r>
            <a:r>
              <a:rPr lang="en-US" sz="2600" b="0" kern="1200" dirty="0" err="1">
                <a:solidFill>
                  <a:prstClr val="black"/>
                </a:solidFill>
                <a:latin typeface="Constantia"/>
              </a:rPr>
              <a:t>organizatat</a:t>
            </a:r>
            <a:r>
              <a:rPr lang="en-US" sz="2600" b="0" kern="1200" dirty="0">
                <a:solidFill>
                  <a:prstClr val="black"/>
                </a:solidFill>
                <a:latin typeface="Constantia"/>
              </a:rPr>
              <a:t> e </a:t>
            </a:r>
            <a:r>
              <a:rPr lang="en-US" sz="2600" b="0" kern="1200" dirty="0" err="1" smtClean="0">
                <a:solidFill>
                  <a:prstClr val="black"/>
                </a:solidFill>
                <a:latin typeface="Constantia"/>
              </a:rPr>
              <a:t>institucionet</a:t>
            </a:r>
            <a:r>
              <a:rPr lang="en-US" sz="2600" b="0" kern="1200" dirty="0" smtClean="0">
                <a:solidFill>
                  <a:prstClr val="black"/>
                </a:solidFill>
                <a:latin typeface="Constantia"/>
              </a:rPr>
              <a:t> </a:t>
            </a:r>
            <a:r>
              <a:rPr lang="en-US" sz="2600" b="0" kern="1200" dirty="0" err="1">
                <a:solidFill>
                  <a:prstClr val="black"/>
                </a:solidFill>
                <a:latin typeface="Constantia"/>
              </a:rPr>
              <a:t>nderkombetare</a:t>
            </a:r>
            <a:r>
              <a:rPr lang="en-US" sz="2600" b="0" kern="1200" dirty="0">
                <a:solidFill>
                  <a:prstClr val="black"/>
                </a:solidFill>
                <a:latin typeface="Constantia"/>
              </a:rPr>
              <a:t>.</a:t>
            </a:r>
          </a:p>
          <a:p>
            <a:endParaRPr lang="en-US" dirty="0"/>
          </a:p>
        </p:txBody>
      </p:sp>
    </p:spTree>
    <p:extLst>
      <p:ext uri="{BB962C8B-B14F-4D97-AF65-F5344CB8AC3E}">
        <p14:creationId xmlns:p14="http://schemas.microsoft.com/office/powerpoint/2010/main" val="22589873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lstStyle/>
          <a:p>
            <a:pPr marL="0" lvl="0" indent="0" algn="just" eaLnBrk="1" fontAlgn="auto" hangingPunct="1">
              <a:spcAft>
                <a:spcPts val="0"/>
              </a:spcAft>
              <a:buClr>
                <a:srgbClr val="0BD0D9"/>
              </a:buClr>
              <a:buSzPct val="95000"/>
              <a:buNone/>
            </a:pPr>
            <a:r>
              <a:rPr lang="en-US" sz="2600" b="0" kern="1200" dirty="0" err="1">
                <a:solidFill>
                  <a:prstClr val="black"/>
                </a:solidFill>
                <a:latin typeface="Constantia"/>
              </a:rPr>
              <a:t>Zhvillim</a:t>
            </a:r>
            <a:r>
              <a:rPr lang="en-US" sz="2600" b="0" kern="1200" dirty="0">
                <a:solidFill>
                  <a:prstClr val="black"/>
                </a:solidFill>
                <a:latin typeface="Constantia"/>
              </a:rPr>
              <a:t> </a:t>
            </a:r>
            <a:r>
              <a:rPr lang="en-US" sz="2600" b="0" kern="1200" dirty="0" err="1" smtClean="0">
                <a:solidFill>
                  <a:prstClr val="black"/>
                </a:solidFill>
                <a:latin typeface="Constantia"/>
              </a:rPr>
              <a:t>i</a:t>
            </a:r>
            <a:r>
              <a:rPr lang="en-US" sz="2600" b="0" kern="1200" dirty="0" smtClean="0">
                <a:solidFill>
                  <a:prstClr val="black"/>
                </a:solidFill>
                <a:latin typeface="Constantia"/>
              </a:rPr>
              <a:t> </a:t>
            </a:r>
            <a:r>
              <a:rPr lang="en-US" sz="2800" b="0" kern="1200" dirty="0" err="1">
                <a:solidFill>
                  <a:prstClr val="black"/>
                </a:solidFill>
                <a:latin typeface="Constantia"/>
              </a:rPr>
              <a:t>fundit</a:t>
            </a:r>
            <a:r>
              <a:rPr lang="en-US" sz="2800" b="0" kern="1200" dirty="0">
                <a:solidFill>
                  <a:prstClr val="black"/>
                </a:solidFill>
                <a:latin typeface="Constantia"/>
              </a:rPr>
              <a:t>  - </a:t>
            </a:r>
            <a:r>
              <a:rPr lang="en-US" sz="2800" b="0" u="sng" kern="1200" dirty="0" err="1">
                <a:solidFill>
                  <a:prstClr val="black"/>
                </a:solidFill>
                <a:latin typeface="Constantia"/>
              </a:rPr>
              <a:t>Traktati</a:t>
            </a:r>
            <a:r>
              <a:rPr lang="en-US" sz="2800" b="0" u="sng" kern="1200" dirty="0">
                <a:solidFill>
                  <a:prstClr val="black"/>
                </a:solidFill>
                <a:latin typeface="Constantia"/>
              </a:rPr>
              <a:t> </a:t>
            </a:r>
            <a:r>
              <a:rPr lang="en-US" sz="2800" b="0" u="sng" kern="1200" dirty="0" err="1" smtClean="0">
                <a:solidFill>
                  <a:prstClr val="black"/>
                </a:solidFill>
                <a:latin typeface="Constantia"/>
              </a:rPr>
              <a:t>i</a:t>
            </a:r>
            <a:r>
              <a:rPr lang="en-US" sz="2800" b="0" u="sng" kern="1200" dirty="0" smtClean="0">
                <a:solidFill>
                  <a:prstClr val="black"/>
                </a:solidFill>
                <a:latin typeface="Constantia"/>
              </a:rPr>
              <a:t>  </a:t>
            </a:r>
            <a:r>
              <a:rPr lang="en-US" sz="2800" b="0" u="sng" kern="1200" dirty="0" err="1">
                <a:solidFill>
                  <a:prstClr val="black"/>
                </a:solidFill>
                <a:latin typeface="Constantia"/>
              </a:rPr>
              <a:t>L</a:t>
            </a:r>
            <a:r>
              <a:rPr lang="en-US" sz="2800" b="0" u="sng" kern="1200" dirty="0" err="1" smtClean="0">
                <a:solidFill>
                  <a:prstClr val="black"/>
                </a:solidFill>
                <a:latin typeface="Constantia"/>
              </a:rPr>
              <a:t>isbones</a:t>
            </a:r>
            <a:r>
              <a:rPr lang="en-US" sz="2800" b="0" u="sng" kern="1200" dirty="0" smtClean="0">
                <a:solidFill>
                  <a:prstClr val="black"/>
                </a:solidFill>
                <a:latin typeface="Constantia"/>
              </a:rPr>
              <a:t>  </a:t>
            </a:r>
            <a:r>
              <a:rPr lang="en-US" sz="2800" b="0" kern="1200" dirty="0" err="1">
                <a:solidFill>
                  <a:prstClr val="black"/>
                </a:solidFill>
                <a:latin typeface="Constantia"/>
              </a:rPr>
              <a:t>qe</a:t>
            </a:r>
            <a:r>
              <a:rPr lang="en-US" sz="2800" b="0" kern="1200" dirty="0">
                <a:solidFill>
                  <a:prstClr val="black"/>
                </a:solidFill>
                <a:latin typeface="Constantia"/>
              </a:rPr>
              <a:t> </a:t>
            </a:r>
            <a:r>
              <a:rPr lang="en-US" sz="2800" b="0" kern="1200" dirty="0" err="1">
                <a:solidFill>
                  <a:prstClr val="black"/>
                </a:solidFill>
                <a:latin typeface="Constantia"/>
              </a:rPr>
              <a:t>ka</a:t>
            </a:r>
            <a:r>
              <a:rPr lang="en-US" sz="2800" b="0" kern="1200" dirty="0">
                <a:solidFill>
                  <a:prstClr val="black"/>
                </a:solidFill>
                <a:latin typeface="Constantia"/>
              </a:rPr>
              <a:t> </a:t>
            </a:r>
            <a:r>
              <a:rPr lang="en-US" sz="2800" b="0" kern="1200" dirty="0" err="1">
                <a:solidFill>
                  <a:prstClr val="black"/>
                </a:solidFill>
                <a:latin typeface="Constantia"/>
              </a:rPr>
              <a:t>hyre</a:t>
            </a:r>
            <a:r>
              <a:rPr lang="en-US" sz="2800" b="0" kern="1200" dirty="0">
                <a:solidFill>
                  <a:prstClr val="black"/>
                </a:solidFill>
                <a:latin typeface="Constantia"/>
              </a:rPr>
              <a:t>  ne  </a:t>
            </a:r>
            <a:r>
              <a:rPr lang="en-US" sz="2800" b="0" kern="1200" dirty="0" err="1">
                <a:solidFill>
                  <a:prstClr val="black"/>
                </a:solidFill>
                <a:latin typeface="Constantia"/>
              </a:rPr>
              <a:t>fuqi</a:t>
            </a:r>
            <a:r>
              <a:rPr lang="en-US" sz="2800" b="0" kern="1200" dirty="0">
                <a:solidFill>
                  <a:prstClr val="black"/>
                </a:solidFill>
                <a:latin typeface="Constantia"/>
              </a:rPr>
              <a:t> me 1.12.2009.  </a:t>
            </a:r>
          </a:p>
          <a:p>
            <a:pPr marL="0" lvl="0" indent="0" algn="just" eaLnBrk="1" fontAlgn="auto" hangingPunct="1">
              <a:spcAft>
                <a:spcPts val="0"/>
              </a:spcAft>
              <a:buClr>
                <a:srgbClr val="0BD0D9"/>
              </a:buClr>
              <a:buSzPct val="95000"/>
              <a:buNone/>
            </a:pPr>
            <a:r>
              <a:rPr lang="en-US" sz="2800" b="0" kern="1200" dirty="0" err="1">
                <a:solidFill>
                  <a:prstClr val="black"/>
                </a:solidFill>
                <a:latin typeface="Constantia"/>
              </a:rPr>
              <a:t>Ky</a:t>
            </a:r>
            <a:r>
              <a:rPr lang="en-US" sz="2800" b="0" kern="1200" dirty="0">
                <a:solidFill>
                  <a:prstClr val="black"/>
                </a:solidFill>
                <a:latin typeface="Constantia"/>
              </a:rPr>
              <a:t> </a:t>
            </a:r>
            <a:r>
              <a:rPr lang="en-US" sz="2800" b="0" kern="1200" dirty="0" err="1">
                <a:solidFill>
                  <a:prstClr val="black"/>
                </a:solidFill>
                <a:latin typeface="Constantia"/>
              </a:rPr>
              <a:t>traktat</a:t>
            </a:r>
            <a:r>
              <a:rPr lang="en-US" sz="2800" b="0" kern="1200" dirty="0">
                <a:solidFill>
                  <a:prstClr val="black"/>
                </a:solidFill>
                <a:latin typeface="Constantia"/>
              </a:rPr>
              <a:t> </a:t>
            </a:r>
            <a:r>
              <a:rPr lang="en-US" sz="2800" b="0" kern="1200" dirty="0" err="1" smtClean="0">
                <a:solidFill>
                  <a:prstClr val="black"/>
                </a:solidFill>
                <a:latin typeface="Constantia"/>
              </a:rPr>
              <a:t>i</a:t>
            </a:r>
            <a:r>
              <a:rPr lang="en-US" sz="2800" b="0" kern="1200" dirty="0" smtClean="0">
                <a:solidFill>
                  <a:prstClr val="black"/>
                </a:solidFill>
                <a:latin typeface="Constantia"/>
              </a:rPr>
              <a:t> </a:t>
            </a:r>
            <a:r>
              <a:rPr lang="en-US" sz="2800" b="0" kern="1200" dirty="0" err="1">
                <a:solidFill>
                  <a:prstClr val="black"/>
                </a:solidFill>
                <a:latin typeface="Constantia"/>
              </a:rPr>
              <a:t>jep</a:t>
            </a:r>
            <a:r>
              <a:rPr lang="en-US" sz="2800" b="0" kern="1200" dirty="0">
                <a:solidFill>
                  <a:prstClr val="black"/>
                </a:solidFill>
                <a:latin typeface="Constantia"/>
              </a:rPr>
              <a:t>  </a:t>
            </a:r>
            <a:r>
              <a:rPr lang="en-US" sz="2800" b="0" kern="1200" dirty="0" err="1">
                <a:solidFill>
                  <a:prstClr val="black"/>
                </a:solidFill>
                <a:latin typeface="Constantia"/>
              </a:rPr>
              <a:t>bashkimit</a:t>
            </a:r>
            <a:r>
              <a:rPr lang="en-US" sz="2800" b="0" kern="1200" dirty="0">
                <a:solidFill>
                  <a:prstClr val="black"/>
                </a:solidFill>
                <a:latin typeface="Constantia"/>
              </a:rPr>
              <a:t>  </a:t>
            </a:r>
            <a:r>
              <a:rPr lang="en-US" sz="2800" b="0" kern="1200" dirty="0" err="1">
                <a:solidFill>
                  <a:prstClr val="black"/>
                </a:solidFill>
                <a:latin typeface="Constantia"/>
              </a:rPr>
              <a:t>kuadrin</a:t>
            </a:r>
            <a:r>
              <a:rPr lang="en-US" sz="2800" b="0" kern="1200" dirty="0">
                <a:solidFill>
                  <a:prstClr val="black"/>
                </a:solidFill>
                <a:latin typeface="Constantia"/>
              </a:rPr>
              <a:t>  </a:t>
            </a:r>
            <a:r>
              <a:rPr lang="en-US" sz="2800" b="0" kern="1200" dirty="0" err="1">
                <a:solidFill>
                  <a:prstClr val="black"/>
                </a:solidFill>
                <a:latin typeface="Constantia"/>
              </a:rPr>
              <a:t>ligjor</a:t>
            </a:r>
            <a:r>
              <a:rPr lang="en-US" sz="2800" b="0" kern="1200" dirty="0">
                <a:solidFill>
                  <a:prstClr val="black"/>
                </a:solidFill>
                <a:latin typeface="Constantia"/>
              </a:rPr>
              <a:t> </a:t>
            </a:r>
            <a:r>
              <a:rPr lang="en-US" sz="2800" b="0" kern="1200" dirty="0" err="1">
                <a:solidFill>
                  <a:prstClr val="black"/>
                </a:solidFill>
                <a:latin typeface="Constantia"/>
              </a:rPr>
              <a:t>dhe</a:t>
            </a:r>
            <a:r>
              <a:rPr lang="en-US" sz="2800" b="0" kern="1200" dirty="0">
                <a:solidFill>
                  <a:prstClr val="black"/>
                </a:solidFill>
                <a:latin typeface="Constantia"/>
              </a:rPr>
              <a:t> </a:t>
            </a:r>
            <a:r>
              <a:rPr lang="en-US" sz="2800" b="0" kern="1200" dirty="0" err="1">
                <a:solidFill>
                  <a:prstClr val="black"/>
                </a:solidFill>
                <a:latin typeface="Constantia"/>
              </a:rPr>
              <a:t>instrumentet</a:t>
            </a:r>
            <a:r>
              <a:rPr lang="en-US" sz="2800" b="0" kern="1200" dirty="0">
                <a:solidFill>
                  <a:prstClr val="black"/>
                </a:solidFill>
                <a:latin typeface="Constantia"/>
              </a:rPr>
              <a:t> </a:t>
            </a:r>
            <a:r>
              <a:rPr lang="en-US" sz="2800" b="0" kern="1200" dirty="0" err="1">
                <a:solidFill>
                  <a:prstClr val="black"/>
                </a:solidFill>
                <a:latin typeface="Constantia"/>
              </a:rPr>
              <a:t>ligjore</a:t>
            </a:r>
            <a:r>
              <a:rPr lang="en-US" sz="2800" b="0" kern="1200" dirty="0">
                <a:solidFill>
                  <a:prstClr val="black"/>
                </a:solidFill>
                <a:latin typeface="Constantia"/>
              </a:rPr>
              <a:t>  per </a:t>
            </a:r>
            <a:r>
              <a:rPr lang="en-US" sz="2800" b="0" kern="1200" dirty="0" err="1">
                <a:solidFill>
                  <a:prstClr val="black"/>
                </a:solidFill>
                <a:latin typeface="Constantia"/>
              </a:rPr>
              <a:t>tu</a:t>
            </a:r>
            <a:r>
              <a:rPr lang="en-US" sz="2800" b="0" kern="1200" dirty="0">
                <a:solidFill>
                  <a:prstClr val="black"/>
                </a:solidFill>
                <a:latin typeface="Constantia"/>
              </a:rPr>
              <a:t>  </a:t>
            </a:r>
            <a:r>
              <a:rPr lang="en-US" sz="2800" b="0" kern="1200" dirty="0" err="1">
                <a:solidFill>
                  <a:prstClr val="black"/>
                </a:solidFill>
                <a:latin typeface="Constantia"/>
              </a:rPr>
              <a:t>pergjigjur</a:t>
            </a:r>
            <a:r>
              <a:rPr lang="en-US" sz="2800" b="0" kern="1200" dirty="0">
                <a:solidFill>
                  <a:prstClr val="black"/>
                </a:solidFill>
                <a:latin typeface="Constantia"/>
              </a:rPr>
              <a:t>  </a:t>
            </a:r>
            <a:r>
              <a:rPr lang="en-US" sz="2800" b="0" kern="1200" dirty="0" err="1">
                <a:solidFill>
                  <a:prstClr val="black"/>
                </a:solidFill>
                <a:latin typeface="Constantia"/>
              </a:rPr>
              <a:t>kerkesave</a:t>
            </a:r>
            <a:r>
              <a:rPr lang="en-US" sz="2800" b="0" kern="1200" dirty="0">
                <a:solidFill>
                  <a:prstClr val="black"/>
                </a:solidFill>
                <a:latin typeface="Constantia"/>
              </a:rPr>
              <a:t> </a:t>
            </a:r>
            <a:r>
              <a:rPr lang="en-US" sz="2800" b="0" kern="1200" dirty="0" err="1">
                <a:solidFill>
                  <a:prstClr val="black"/>
                </a:solidFill>
                <a:latin typeface="Constantia"/>
              </a:rPr>
              <a:t>te</a:t>
            </a:r>
            <a:r>
              <a:rPr lang="en-US" sz="2800" b="0" kern="1200" dirty="0">
                <a:solidFill>
                  <a:prstClr val="black"/>
                </a:solidFill>
                <a:latin typeface="Constantia"/>
              </a:rPr>
              <a:t> </a:t>
            </a:r>
            <a:r>
              <a:rPr lang="en-US" sz="2800" b="0" kern="1200" dirty="0" err="1">
                <a:solidFill>
                  <a:prstClr val="black"/>
                </a:solidFill>
                <a:latin typeface="Constantia"/>
              </a:rPr>
              <a:t>qytetareve</a:t>
            </a:r>
            <a:r>
              <a:rPr lang="en-US" sz="2800" b="0" kern="1200" dirty="0">
                <a:solidFill>
                  <a:prstClr val="black"/>
                </a:solidFill>
                <a:latin typeface="Constantia"/>
              </a:rPr>
              <a:t>.</a:t>
            </a:r>
          </a:p>
          <a:p>
            <a:pPr marL="0" lvl="0" indent="0" algn="just" eaLnBrk="1" fontAlgn="auto" hangingPunct="1">
              <a:spcAft>
                <a:spcPts val="0"/>
              </a:spcAft>
              <a:buClr>
                <a:srgbClr val="0BD0D9"/>
              </a:buClr>
              <a:buSzPct val="95000"/>
              <a:buNone/>
            </a:pPr>
            <a:r>
              <a:rPr lang="en-US" sz="2800" b="0" kern="1200" dirty="0">
                <a:solidFill>
                  <a:prstClr val="black"/>
                </a:solidFill>
                <a:latin typeface="Constantia"/>
              </a:rPr>
              <a:t> </a:t>
            </a:r>
            <a:r>
              <a:rPr lang="en-US" sz="2800" kern="1200" dirty="0" err="1" smtClean="0">
                <a:solidFill>
                  <a:prstClr val="black"/>
                </a:solidFill>
                <a:latin typeface="Constantia"/>
              </a:rPr>
              <a:t>objektivi</a:t>
            </a:r>
            <a:r>
              <a:rPr lang="en-US" sz="2800" kern="1200" dirty="0">
                <a:solidFill>
                  <a:prstClr val="black"/>
                </a:solidFill>
                <a:latin typeface="Constantia"/>
              </a:rPr>
              <a:t>:  </a:t>
            </a:r>
            <a:r>
              <a:rPr lang="en-US" sz="2800" b="0" kern="1200" dirty="0" err="1">
                <a:solidFill>
                  <a:prstClr val="black"/>
                </a:solidFill>
                <a:latin typeface="Constantia"/>
              </a:rPr>
              <a:t>nje</a:t>
            </a:r>
            <a:r>
              <a:rPr lang="en-US" sz="2800" b="0" kern="1200" dirty="0">
                <a:solidFill>
                  <a:prstClr val="black"/>
                </a:solidFill>
                <a:latin typeface="Constantia"/>
              </a:rPr>
              <a:t>  </a:t>
            </a:r>
            <a:r>
              <a:rPr lang="en-US" sz="2800" b="0" kern="1200" dirty="0" err="1">
                <a:solidFill>
                  <a:prstClr val="black"/>
                </a:solidFill>
                <a:latin typeface="Constantia"/>
              </a:rPr>
              <a:t>rol</a:t>
            </a:r>
            <a:r>
              <a:rPr lang="en-US" sz="2800" b="0" kern="1200" dirty="0">
                <a:solidFill>
                  <a:prstClr val="black"/>
                </a:solidFill>
                <a:latin typeface="Constantia"/>
              </a:rPr>
              <a:t> me </a:t>
            </a:r>
            <a:r>
              <a:rPr lang="en-US" sz="2800" b="0" kern="1200" dirty="0" err="1">
                <a:solidFill>
                  <a:prstClr val="black"/>
                </a:solidFill>
                <a:latin typeface="Constantia"/>
              </a:rPr>
              <a:t>te</a:t>
            </a:r>
            <a:r>
              <a:rPr lang="en-US" sz="2800" b="0" kern="1200" dirty="0">
                <a:solidFill>
                  <a:prstClr val="black"/>
                </a:solidFill>
                <a:latin typeface="Constantia"/>
              </a:rPr>
              <a:t> </a:t>
            </a:r>
            <a:r>
              <a:rPr lang="en-US" sz="2800" b="0" kern="1200" dirty="0" err="1">
                <a:solidFill>
                  <a:prstClr val="black"/>
                </a:solidFill>
                <a:latin typeface="Constantia"/>
              </a:rPr>
              <a:t>madh</a:t>
            </a:r>
            <a:r>
              <a:rPr lang="en-US" sz="2800" b="0" kern="1200" dirty="0">
                <a:solidFill>
                  <a:prstClr val="black"/>
                </a:solidFill>
                <a:latin typeface="Constantia"/>
              </a:rPr>
              <a:t> per </a:t>
            </a:r>
            <a:r>
              <a:rPr lang="en-US" sz="2800" b="0" kern="1200" dirty="0" err="1">
                <a:solidFill>
                  <a:prstClr val="black"/>
                </a:solidFill>
                <a:latin typeface="Constantia"/>
              </a:rPr>
              <a:t>parlamentin</a:t>
            </a:r>
            <a:r>
              <a:rPr lang="en-US" sz="2800" b="0" kern="1200" dirty="0">
                <a:solidFill>
                  <a:prstClr val="black"/>
                </a:solidFill>
                <a:latin typeface="Constantia"/>
              </a:rPr>
              <a:t> </a:t>
            </a:r>
            <a:r>
              <a:rPr lang="en-US" sz="2800" b="0" kern="1200" dirty="0" err="1">
                <a:solidFill>
                  <a:prstClr val="black"/>
                </a:solidFill>
                <a:latin typeface="Constantia"/>
              </a:rPr>
              <a:t>evropian</a:t>
            </a:r>
            <a:r>
              <a:rPr lang="en-US" sz="2800" b="0" kern="1200" dirty="0">
                <a:solidFill>
                  <a:prstClr val="black"/>
                </a:solidFill>
                <a:latin typeface="Constantia"/>
              </a:rPr>
              <a:t>  per </a:t>
            </a:r>
            <a:r>
              <a:rPr lang="en-US" sz="2800" b="0" kern="1200" dirty="0" err="1">
                <a:solidFill>
                  <a:prstClr val="black"/>
                </a:solidFill>
                <a:latin typeface="Constantia"/>
              </a:rPr>
              <a:t>tu</a:t>
            </a:r>
            <a:r>
              <a:rPr lang="en-US" sz="2800" b="0" kern="1200" dirty="0">
                <a:solidFill>
                  <a:prstClr val="black"/>
                </a:solidFill>
                <a:latin typeface="Constantia"/>
              </a:rPr>
              <a:t> </a:t>
            </a:r>
            <a:r>
              <a:rPr lang="en-US" sz="2800" b="0" kern="1200" dirty="0" err="1">
                <a:solidFill>
                  <a:prstClr val="black"/>
                </a:solidFill>
                <a:latin typeface="Constantia"/>
              </a:rPr>
              <a:t>dhene</a:t>
            </a:r>
            <a:r>
              <a:rPr lang="en-US" sz="2800" b="0" kern="1200" dirty="0">
                <a:solidFill>
                  <a:prstClr val="black"/>
                </a:solidFill>
                <a:latin typeface="Constantia"/>
              </a:rPr>
              <a:t>  </a:t>
            </a:r>
            <a:r>
              <a:rPr lang="en-US" sz="2800" b="0" kern="1200" dirty="0" err="1">
                <a:solidFill>
                  <a:prstClr val="black"/>
                </a:solidFill>
                <a:latin typeface="Constantia"/>
              </a:rPr>
              <a:t>mundesi</a:t>
            </a:r>
            <a:r>
              <a:rPr lang="en-US" sz="2800" b="0" kern="1200" dirty="0">
                <a:solidFill>
                  <a:prstClr val="black"/>
                </a:solidFill>
                <a:latin typeface="Constantia"/>
              </a:rPr>
              <a:t> </a:t>
            </a:r>
            <a:r>
              <a:rPr lang="en-US" sz="2800" b="0" kern="1200" dirty="0" err="1">
                <a:solidFill>
                  <a:prstClr val="black"/>
                </a:solidFill>
                <a:latin typeface="Constantia"/>
              </a:rPr>
              <a:t>qytetareve</a:t>
            </a:r>
            <a:r>
              <a:rPr lang="en-US" sz="2800" b="0" kern="1200" dirty="0">
                <a:solidFill>
                  <a:prstClr val="black"/>
                </a:solidFill>
                <a:latin typeface="Constantia"/>
              </a:rPr>
              <a:t>  </a:t>
            </a:r>
            <a:r>
              <a:rPr lang="en-US" sz="2800" b="0" kern="1200" dirty="0" err="1">
                <a:solidFill>
                  <a:prstClr val="black"/>
                </a:solidFill>
                <a:latin typeface="Constantia"/>
              </a:rPr>
              <a:t>qe</a:t>
            </a:r>
            <a:r>
              <a:rPr lang="en-US" sz="2800" b="0" kern="1200" dirty="0">
                <a:solidFill>
                  <a:prstClr val="black"/>
                </a:solidFill>
                <a:latin typeface="Constantia"/>
              </a:rPr>
              <a:t>  </a:t>
            </a:r>
            <a:r>
              <a:rPr lang="en-US" sz="2800" b="0" kern="1200" dirty="0" err="1">
                <a:solidFill>
                  <a:prstClr val="black"/>
                </a:solidFill>
                <a:latin typeface="Constantia"/>
              </a:rPr>
              <a:t>zeri</a:t>
            </a:r>
            <a:r>
              <a:rPr lang="en-US" sz="2800" b="0" kern="1200" dirty="0">
                <a:solidFill>
                  <a:prstClr val="black"/>
                </a:solidFill>
                <a:latin typeface="Constantia"/>
              </a:rPr>
              <a:t> </a:t>
            </a:r>
            <a:r>
              <a:rPr lang="en-US" sz="2800" b="0" kern="1200" dirty="0" err="1" smtClean="0">
                <a:solidFill>
                  <a:prstClr val="black"/>
                </a:solidFill>
                <a:latin typeface="Constantia"/>
              </a:rPr>
              <a:t>i</a:t>
            </a:r>
            <a:r>
              <a:rPr lang="en-US" sz="2800" b="0" kern="1200" dirty="0" smtClean="0">
                <a:solidFill>
                  <a:prstClr val="black"/>
                </a:solidFill>
                <a:latin typeface="Constantia"/>
              </a:rPr>
              <a:t> </a:t>
            </a:r>
            <a:r>
              <a:rPr lang="en-US" sz="2800" b="0" kern="1200" dirty="0" err="1">
                <a:solidFill>
                  <a:prstClr val="black"/>
                </a:solidFill>
                <a:latin typeface="Constantia"/>
              </a:rPr>
              <a:t>tyre</a:t>
            </a:r>
            <a:r>
              <a:rPr lang="en-US" sz="2800" b="0" kern="1200" dirty="0">
                <a:solidFill>
                  <a:prstClr val="black"/>
                </a:solidFill>
                <a:latin typeface="Constantia"/>
              </a:rPr>
              <a:t> </a:t>
            </a:r>
            <a:r>
              <a:rPr lang="en-US" sz="2800" b="0" kern="1200" dirty="0" err="1">
                <a:solidFill>
                  <a:prstClr val="black"/>
                </a:solidFill>
                <a:latin typeface="Constantia"/>
              </a:rPr>
              <a:t>te</a:t>
            </a:r>
            <a:r>
              <a:rPr lang="en-US" sz="2800" b="0" kern="1200" dirty="0">
                <a:solidFill>
                  <a:prstClr val="black"/>
                </a:solidFill>
                <a:latin typeface="Constantia"/>
              </a:rPr>
              <a:t> </a:t>
            </a:r>
            <a:r>
              <a:rPr lang="en-US" sz="2800" b="0" kern="1200" dirty="0" err="1">
                <a:solidFill>
                  <a:prstClr val="black"/>
                </a:solidFill>
                <a:latin typeface="Constantia"/>
              </a:rPr>
              <a:t>degjohet</a:t>
            </a:r>
            <a:r>
              <a:rPr lang="en-US" sz="2800" b="0" kern="1200" dirty="0">
                <a:solidFill>
                  <a:prstClr val="black"/>
                </a:solidFill>
                <a:latin typeface="Constantia"/>
              </a:rPr>
              <a:t> me </a:t>
            </a:r>
            <a:r>
              <a:rPr lang="en-US" sz="2800" b="0" kern="1200" dirty="0" err="1">
                <a:solidFill>
                  <a:prstClr val="black"/>
                </a:solidFill>
                <a:latin typeface="Constantia"/>
              </a:rPr>
              <a:t>shume</a:t>
            </a:r>
            <a:r>
              <a:rPr lang="en-US" sz="2800" b="0" kern="1200" dirty="0">
                <a:solidFill>
                  <a:prstClr val="black"/>
                </a:solidFill>
                <a:latin typeface="Constantia"/>
              </a:rPr>
              <a:t> (</a:t>
            </a:r>
            <a:r>
              <a:rPr lang="en-US" sz="2800" b="0" kern="1200" dirty="0" err="1" smtClean="0">
                <a:solidFill>
                  <a:prstClr val="black"/>
                </a:solidFill>
                <a:latin typeface="Constantia"/>
              </a:rPr>
              <a:t>evrope</a:t>
            </a:r>
            <a:r>
              <a:rPr lang="en-US" sz="2800" b="0" kern="1200" dirty="0" smtClean="0">
                <a:solidFill>
                  <a:prstClr val="black"/>
                </a:solidFill>
                <a:latin typeface="Constantia"/>
              </a:rPr>
              <a:t> </a:t>
            </a:r>
            <a:r>
              <a:rPr lang="en-US" sz="2800" b="0" kern="1200" dirty="0">
                <a:solidFill>
                  <a:prstClr val="black"/>
                </a:solidFill>
                <a:latin typeface="Constantia"/>
              </a:rPr>
              <a:t>me </a:t>
            </a:r>
            <a:r>
              <a:rPr lang="en-US" sz="2800" b="0" kern="1200" dirty="0" err="1">
                <a:solidFill>
                  <a:prstClr val="black"/>
                </a:solidFill>
                <a:latin typeface="Constantia"/>
              </a:rPr>
              <a:t>demokratike</a:t>
            </a:r>
            <a:r>
              <a:rPr lang="en-US" sz="2800" b="0" kern="1200" dirty="0">
                <a:solidFill>
                  <a:prstClr val="black"/>
                </a:solidFill>
                <a:latin typeface="Constantia"/>
              </a:rPr>
              <a:t>).</a:t>
            </a:r>
          </a:p>
          <a:p>
            <a:pPr algn="just"/>
            <a:endParaRPr lang="en-US" sz="1400" dirty="0"/>
          </a:p>
        </p:txBody>
      </p:sp>
    </p:spTree>
    <p:extLst>
      <p:ext uri="{BB962C8B-B14F-4D97-AF65-F5344CB8AC3E}">
        <p14:creationId xmlns:p14="http://schemas.microsoft.com/office/powerpoint/2010/main" val="40778195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z="2800" dirty="0" err="1"/>
              <a:t>Kësisoj</a:t>
            </a:r>
            <a:r>
              <a:rPr lang="en-US" sz="2800" dirty="0"/>
              <a:t> </a:t>
            </a:r>
            <a:r>
              <a:rPr lang="en-US" sz="2800" dirty="0" err="1"/>
              <a:t>lindin</a:t>
            </a:r>
            <a:r>
              <a:rPr lang="en-US" sz="2800" dirty="0"/>
              <a:t> </a:t>
            </a:r>
            <a:r>
              <a:rPr lang="en-US" sz="2800" dirty="0" err="1"/>
              <a:t>një</a:t>
            </a:r>
            <a:r>
              <a:rPr lang="en-US" sz="2800" dirty="0"/>
              <a:t> </a:t>
            </a:r>
            <a:r>
              <a:rPr lang="en-US" sz="2800" dirty="0" err="1"/>
              <a:t>sërë</a:t>
            </a:r>
            <a:r>
              <a:rPr lang="en-US" sz="2800" dirty="0"/>
              <a:t> </a:t>
            </a:r>
            <a:r>
              <a:rPr lang="en-US" sz="2800" dirty="0" err="1"/>
              <a:t>pyetjesh</a:t>
            </a:r>
            <a:r>
              <a:rPr lang="en-US" sz="2800" dirty="0"/>
              <a:t>: </a:t>
            </a:r>
            <a:br>
              <a:rPr lang="en-US" sz="2800" dirty="0"/>
            </a:br>
            <a:endParaRPr lang="en-US" sz="2800" dirty="0"/>
          </a:p>
        </p:txBody>
      </p:sp>
      <p:sp>
        <p:nvSpPr>
          <p:cNvPr id="3" name="Segnaposto contenuto 2"/>
          <p:cNvSpPr>
            <a:spLocks noGrp="1"/>
          </p:cNvSpPr>
          <p:nvPr>
            <p:ph idx="1"/>
          </p:nvPr>
        </p:nvSpPr>
        <p:spPr/>
        <p:txBody>
          <a:bodyPr/>
          <a:lstStyle/>
          <a:p>
            <a:endParaRPr lang="en-US" sz="2000" dirty="0" smtClean="0"/>
          </a:p>
          <a:p>
            <a:pPr algn="just"/>
            <a:r>
              <a:rPr lang="en-US" sz="2400" b="0" dirty="0" smtClean="0">
                <a:latin typeface="Constantia" panose="02030602050306030303" pitchFamily="18" charset="0"/>
              </a:rPr>
              <a:t>Si </a:t>
            </a:r>
            <a:r>
              <a:rPr lang="en-US" sz="2400" b="0" dirty="0">
                <a:latin typeface="Constantia" panose="02030602050306030303" pitchFamily="18" charset="0"/>
              </a:rPr>
              <a:t>mundi </a:t>
            </a:r>
            <a:r>
              <a:rPr lang="en-US" sz="2400" b="0" dirty="0" err="1">
                <a:latin typeface="Constantia" panose="02030602050306030303" pitchFamily="18" charset="0"/>
              </a:rPr>
              <a:t>të</a:t>
            </a:r>
            <a:r>
              <a:rPr lang="en-US" sz="2400" b="0" dirty="0">
                <a:latin typeface="Constantia" panose="02030602050306030303" pitchFamily="18" charset="0"/>
              </a:rPr>
              <a:t> </a:t>
            </a:r>
            <a:r>
              <a:rPr lang="en-US" sz="2400" b="0" dirty="0" err="1">
                <a:latin typeface="Constantia" panose="02030602050306030303" pitchFamily="18" charset="0"/>
              </a:rPr>
              <a:t>formohej</a:t>
            </a:r>
            <a:r>
              <a:rPr lang="en-US" sz="2400" b="0" dirty="0">
                <a:latin typeface="Constantia" panose="02030602050306030303" pitchFamily="18" charset="0"/>
              </a:rPr>
              <a:t> </a:t>
            </a:r>
            <a:r>
              <a:rPr lang="en-US" sz="2400" b="0" dirty="0" err="1">
                <a:latin typeface="Constantia" panose="02030602050306030303" pitchFamily="18" charset="0"/>
              </a:rPr>
              <a:t>ky</a:t>
            </a:r>
            <a:r>
              <a:rPr lang="en-US" sz="2400" b="0" dirty="0">
                <a:latin typeface="Constantia" panose="02030602050306030303" pitchFamily="18" charset="0"/>
              </a:rPr>
              <a:t> </a:t>
            </a:r>
            <a:r>
              <a:rPr lang="en-US" sz="2400" b="0" dirty="0" err="1">
                <a:latin typeface="Constantia" panose="02030602050306030303" pitchFamily="18" charset="0"/>
              </a:rPr>
              <a:t>sistem</a:t>
            </a:r>
            <a:r>
              <a:rPr lang="en-US" sz="2400" b="0" dirty="0">
                <a:latin typeface="Constantia" panose="02030602050306030303" pitchFamily="18" charset="0"/>
              </a:rPr>
              <a:t>? </a:t>
            </a:r>
            <a:endParaRPr lang="en-US" sz="2400" b="0" dirty="0" smtClean="0">
              <a:latin typeface="Constantia" panose="02030602050306030303" pitchFamily="18" charset="0"/>
            </a:endParaRPr>
          </a:p>
          <a:p>
            <a:pPr algn="just"/>
            <a:endParaRPr lang="en-US" sz="2400" b="0" dirty="0" smtClean="0">
              <a:latin typeface="Constantia" panose="02030602050306030303" pitchFamily="18" charset="0"/>
            </a:endParaRPr>
          </a:p>
          <a:p>
            <a:pPr algn="just"/>
            <a:r>
              <a:rPr lang="en-US" sz="2400" b="0" dirty="0" err="1" smtClean="0">
                <a:latin typeface="Constantia" panose="02030602050306030303" pitchFamily="18" charset="0"/>
              </a:rPr>
              <a:t>Përse</a:t>
            </a:r>
            <a:r>
              <a:rPr lang="en-US" sz="2400" b="0" dirty="0" smtClean="0">
                <a:latin typeface="Constantia" panose="02030602050306030303" pitchFamily="18" charset="0"/>
              </a:rPr>
              <a:t> </a:t>
            </a:r>
            <a:r>
              <a:rPr lang="en-US" sz="2400" b="0" dirty="0" err="1">
                <a:latin typeface="Constantia" panose="02030602050306030303" pitchFamily="18" charset="0"/>
              </a:rPr>
              <a:t>ndryshon</a:t>
            </a:r>
            <a:r>
              <a:rPr lang="en-US" sz="2400" b="0" dirty="0">
                <a:latin typeface="Constantia" panose="02030602050306030303" pitchFamily="18" charset="0"/>
              </a:rPr>
              <a:t> </a:t>
            </a:r>
            <a:r>
              <a:rPr lang="en-US" sz="2400" b="0" dirty="0" err="1">
                <a:latin typeface="Constantia" panose="02030602050306030303" pitchFamily="18" charset="0"/>
              </a:rPr>
              <a:t>vazhdimisht</a:t>
            </a:r>
            <a:r>
              <a:rPr lang="en-US" sz="2400" b="0" dirty="0">
                <a:latin typeface="Constantia" panose="02030602050306030303" pitchFamily="18" charset="0"/>
              </a:rPr>
              <a:t> </a:t>
            </a:r>
            <a:r>
              <a:rPr lang="en-US" sz="2400" b="0" dirty="0" err="1">
                <a:latin typeface="Constantia" panose="02030602050306030303" pitchFamily="18" charset="0"/>
              </a:rPr>
              <a:t>ai</a:t>
            </a:r>
            <a:r>
              <a:rPr lang="en-US" sz="2400" b="0" dirty="0">
                <a:latin typeface="Constantia" panose="02030602050306030303" pitchFamily="18" charset="0"/>
              </a:rPr>
              <a:t>? </a:t>
            </a:r>
            <a:endParaRPr lang="en-US" sz="2400" b="0" dirty="0" smtClean="0">
              <a:latin typeface="Constantia" panose="02030602050306030303" pitchFamily="18" charset="0"/>
            </a:endParaRPr>
          </a:p>
          <a:p>
            <a:pPr algn="just"/>
            <a:endParaRPr lang="en-US" sz="2400" b="0" dirty="0" smtClean="0">
              <a:latin typeface="Constantia" panose="02030602050306030303" pitchFamily="18" charset="0"/>
            </a:endParaRPr>
          </a:p>
          <a:p>
            <a:pPr algn="just"/>
            <a:r>
              <a:rPr lang="en-US" sz="2400" b="0" dirty="0" err="1" smtClean="0">
                <a:latin typeface="Constantia" panose="02030602050306030303" pitchFamily="18" charset="0"/>
              </a:rPr>
              <a:t>Cilat</a:t>
            </a:r>
            <a:r>
              <a:rPr lang="en-US" sz="2400" b="0" dirty="0" smtClean="0">
                <a:latin typeface="Constantia" panose="02030602050306030303" pitchFamily="18" charset="0"/>
              </a:rPr>
              <a:t> </a:t>
            </a:r>
            <a:r>
              <a:rPr lang="en-US" sz="2400" b="0" dirty="0" err="1">
                <a:latin typeface="Constantia" panose="02030602050306030303" pitchFamily="18" charset="0"/>
              </a:rPr>
              <a:t>janë</a:t>
            </a:r>
            <a:r>
              <a:rPr lang="en-US" sz="2400" b="0" dirty="0">
                <a:latin typeface="Constantia" panose="02030602050306030303" pitchFamily="18" charset="0"/>
              </a:rPr>
              <a:t> </a:t>
            </a:r>
            <a:r>
              <a:rPr lang="en-US" sz="2400" b="0" dirty="0" err="1">
                <a:latin typeface="Constantia" panose="02030602050306030303" pitchFamily="18" charset="0"/>
              </a:rPr>
              <a:t>shkaqet</a:t>
            </a:r>
            <a:r>
              <a:rPr lang="en-US" sz="2400" b="0" dirty="0">
                <a:latin typeface="Constantia" panose="02030602050306030303" pitchFamily="18" charset="0"/>
              </a:rPr>
              <a:t> e </a:t>
            </a:r>
            <a:r>
              <a:rPr lang="en-US" sz="2400" b="0" dirty="0" err="1">
                <a:latin typeface="Constantia" panose="02030602050306030303" pitchFamily="18" charset="0"/>
              </a:rPr>
              <a:t>këtyre</a:t>
            </a:r>
            <a:r>
              <a:rPr lang="en-US" sz="2400" b="0" dirty="0">
                <a:latin typeface="Constantia" panose="02030602050306030303" pitchFamily="18" charset="0"/>
              </a:rPr>
              <a:t> </a:t>
            </a:r>
            <a:r>
              <a:rPr lang="en-US" sz="2400" b="0" dirty="0" err="1">
                <a:latin typeface="Constantia" panose="02030602050306030303" pitchFamily="18" charset="0"/>
              </a:rPr>
              <a:t>ndryshimeve</a:t>
            </a:r>
            <a:r>
              <a:rPr lang="en-US" sz="2400" b="0" dirty="0">
                <a:latin typeface="Constantia" panose="02030602050306030303" pitchFamily="18" charset="0"/>
              </a:rPr>
              <a:t>? </a:t>
            </a:r>
            <a:endParaRPr lang="en-US" sz="2400" b="0" dirty="0" smtClean="0">
              <a:latin typeface="Constantia" panose="02030602050306030303" pitchFamily="18" charset="0"/>
            </a:endParaRPr>
          </a:p>
          <a:p>
            <a:pPr algn="just"/>
            <a:endParaRPr lang="en-US" sz="2400" b="0" dirty="0" smtClean="0">
              <a:latin typeface="Constantia" panose="02030602050306030303" pitchFamily="18" charset="0"/>
            </a:endParaRPr>
          </a:p>
          <a:p>
            <a:pPr algn="just"/>
            <a:r>
              <a:rPr lang="en-US" sz="2400" b="0" dirty="0" smtClean="0">
                <a:latin typeface="Constantia" panose="02030602050306030303" pitchFamily="18" charset="0"/>
              </a:rPr>
              <a:t>Ne </a:t>
            </a:r>
            <a:r>
              <a:rPr lang="en-US" sz="2400" b="0" dirty="0" err="1">
                <a:latin typeface="Constantia" panose="02030602050306030303" pitchFamily="18" charset="0"/>
              </a:rPr>
              <a:t>na</a:t>
            </a:r>
            <a:r>
              <a:rPr lang="en-US" sz="2400" b="0" dirty="0">
                <a:latin typeface="Constantia" panose="02030602050306030303" pitchFamily="18" charset="0"/>
              </a:rPr>
              <a:t> </a:t>
            </a:r>
            <a:r>
              <a:rPr lang="en-US" sz="2400" b="0" dirty="0" err="1">
                <a:latin typeface="Constantia" panose="02030602050306030303" pitchFamily="18" charset="0"/>
              </a:rPr>
              <a:t>intereson</a:t>
            </a:r>
            <a:r>
              <a:rPr lang="en-US" sz="2400" b="0" dirty="0">
                <a:latin typeface="Constantia" panose="02030602050306030303" pitchFamily="18" charset="0"/>
              </a:rPr>
              <a:t> </a:t>
            </a:r>
            <a:r>
              <a:rPr lang="en-US" sz="2400" b="0" dirty="0" err="1">
                <a:latin typeface="Constantia" panose="02030602050306030303" pitchFamily="18" charset="0"/>
              </a:rPr>
              <a:t>gjithashtu</a:t>
            </a:r>
            <a:r>
              <a:rPr lang="en-US" sz="2400" b="0" dirty="0">
                <a:latin typeface="Constantia" panose="02030602050306030303" pitchFamily="18" charset="0"/>
              </a:rPr>
              <a:t> </a:t>
            </a:r>
            <a:r>
              <a:rPr lang="en-US" sz="2400" b="0" dirty="0" err="1">
                <a:latin typeface="Constantia" panose="02030602050306030303" pitchFamily="18" charset="0"/>
              </a:rPr>
              <a:t>të</a:t>
            </a:r>
            <a:r>
              <a:rPr lang="en-US" sz="2400" b="0" dirty="0">
                <a:latin typeface="Constantia" panose="02030602050306030303" pitchFamily="18" charset="0"/>
              </a:rPr>
              <a:t> </a:t>
            </a:r>
            <a:r>
              <a:rPr lang="en-US" sz="2400" b="0" dirty="0" err="1">
                <a:latin typeface="Constantia" panose="02030602050306030303" pitchFamily="18" charset="0"/>
              </a:rPr>
              <a:t>dimë</a:t>
            </a:r>
            <a:r>
              <a:rPr lang="en-US" sz="2400" b="0" dirty="0">
                <a:latin typeface="Constantia" panose="02030602050306030303" pitchFamily="18" charset="0"/>
              </a:rPr>
              <a:t> se </a:t>
            </a:r>
            <a:r>
              <a:rPr lang="en-US" sz="2400" b="0" dirty="0" err="1">
                <a:latin typeface="Constantia" panose="02030602050306030303" pitchFamily="18" charset="0"/>
              </a:rPr>
              <a:t>përse</a:t>
            </a:r>
            <a:r>
              <a:rPr lang="en-US" sz="2400" b="0" dirty="0">
                <a:latin typeface="Constantia" panose="02030602050306030303" pitchFamily="18" charset="0"/>
              </a:rPr>
              <a:t> </a:t>
            </a:r>
            <a:r>
              <a:rPr lang="en-US" sz="2400" b="0" dirty="0" err="1">
                <a:latin typeface="Constantia" panose="02030602050306030303" pitchFamily="18" charset="0"/>
              </a:rPr>
              <a:t>në</a:t>
            </a:r>
            <a:r>
              <a:rPr lang="en-US" sz="2400" b="0" dirty="0">
                <a:latin typeface="Constantia" panose="02030602050306030303" pitchFamily="18" charset="0"/>
              </a:rPr>
              <a:t> </a:t>
            </a:r>
            <a:r>
              <a:rPr lang="en-US" sz="2400" b="0" dirty="0" err="1">
                <a:latin typeface="Constantia" panose="02030602050306030303" pitchFamily="18" charset="0"/>
              </a:rPr>
              <a:t>disa</a:t>
            </a:r>
            <a:r>
              <a:rPr lang="en-US" sz="2400" b="0" dirty="0">
                <a:latin typeface="Constantia" panose="02030602050306030303" pitchFamily="18" charset="0"/>
              </a:rPr>
              <a:t> </a:t>
            </a:r>
            <a:r>
              <a:rPr lang="en-US" sz="2400" b="0" dirty="0" err="1">
                <a:latin typeface="Constantia" panose="02030602050306030303" pitchFamily="18" charset="0"/>
              </a:rPr>
              <a:t>faza</a:t>
            </a:r>
            <a:r>
              <a:rPr lang="en-US" sz="2400" b="0" dirty="0">
                <a:latin typeface="Constantia" panose="02030602050306030303" pitchFamily="18" charset="0"/>
              </a:rPr>
              <a:t> </a:t>
            </a:r>
            <a:r>
              <a:rPr lang="en-US" sz="2400" b="0" dirty="0" err="1">
                <a:latin typeface="Constantia" panose="02030602050306030303" pitchFamily="18" charset="0"/>
              </a:rPr>
              <a:t>të</a:t>
            </a:r>
            <a:r>
              <a:rPr lang="en-US" sz="2400" b="0" dirty="0">
                <a:latin typeface="Constantia" panose="02030602050306030303" pitchFamily="18" charset="0"/>
              </a:rPr>
              <a:t> </a:t>
            </a:r>
            <a:r>
              <a:rPr lang="en-US" sz="2400" b="0" dirty="0" err="1">
                <a:latin typeface="Constantia" panose="02030602050306030303" pitchFamily="18" charset="0"/>
              </a:rPr>
              <a:t>historisë</a:t>
            </a:r>
            <a:r>
              <a:rPr lang="en-US" sz="2400" b="0" dirty="0">
                <a:latin typeface="Constantia" panose="02030602050306030303" pitchFamily="18" charset="0"/>
              </a:rPr>
              <a:t> </a:t>
            </a:r>
            <a:r>
              <a:rPr lang="en-US" sz="2400" b="0" dirty="0" err="1">
                <a:latin typeface="Constantia" panose="02030602050306030303" pitchFamily="18" charset="0"/>
              </a:rPr>
              <a:t>së</a:t>
            </a:r>
            <a:r>
              <a:rPr lang="en-US" sz="2400" b="0" dirty="0">
                <a:latin typeface="Constantia" panose="02030602050306030303" pitchFamily="18" charset="0"/>
              </a:rPr>
              <a:t> BE </a:t>
            </a:r>
            <a:r>
              <a:rPr lang="en-US" sz="2400" b="0" dirty="0" err="1">
                <a:latin typeface="Constantia" panose="02030602050306030303" pitchFamily="18" charset="0"/>
              </a:rPr>
              <a:t>është</a:t>
            </a:r>
            <a:r>
              <a:rPr lang="en-US" sz="2400" b="0" dirty="0">
                <a:latin typeface="Constantia" panose="02030602050306030303" pitchFamily="18" charset="0"/>
              </a:rPr>
              <a:t> </a:t>
            </a:r>
            <a:r>
              <a:rPr lang="en-US" sz="2400" b="0" dirty="0" err="1">
                <a:latin typeface="Constantia" panose="02030602050306030303" pitchFamily="18" charset="0"/>
              </a:rPr>
              <a:t>shënuar</a:t>
            </a:r>
            <a:r>
              <a:rPr lang="en-US" sz="2400" b="0" dirty="0">
                <a:latin typeface="Constantia" panose="02030602050306030303" pitchFamily="18" charset="0"/>
              </a:rPr>
              <a:t> </a:t>
            </a:r>
            <a:r>
              <a:rPr lang="en-US" sz="2400" b="0" dirty="0" err="1">
                <a:latin typeface="Constantia" panose="02030602050306030303" pitchFamily="18" charset="0"/>
              </a:rPr>
              <a:t>një</a:t>
            </a:r>
            <a:r>
              <a:rPr lang="en-US" sz="2400" b="0" dirty="0">
                <a:latin typeface="Constantia" panose="02030602050306030303" pitchFamily="18" charset="0"/>
              </a:rPr>
              <a:t> </a:t>
            </a:r>
            <a:r>
              <a:rPr lang="en-US" sz="2400" b="0" dirty="0" err="1">
                <a:latin typeface="Constantia" panose="02030602050306030303" pitchFamily="18" charset="0"/>
              </a:rPr>
              <a:t>dinamikë</a:t>
            </a:r>
            <a:r>
              <a:rPr lang="en-US" sz="2400" b="0" dirty="0">
                <a:latin typeface="Constantia" panose="02030602050306030303" pitchFamily="18" charset="0"/>
              </a:rPr>
              <a:t> </a:t>
            </a:r>
            <a:r>
              <a:rPr lang="en-US" sz="2400" b="0" dirty="0" err="1">
                <a:latin typeface="Constantia" panose="02030602050306030303" pitchFamily="18" charset="0"/>
              </a:rPr>
              <a:t>dytësore</a:t>
            </a:r>
            <a:r>
              <a:rPr lang="en-US" sz="2400" b="0" dirty="0">
                <a:latin typeface="Constantia" panose="02030602050306030303" pitchFamily="18" charset="0"/>
              </a:rPr>
              <a:t>, </a:t>
            </a:r>
            <a:r>
              <a:rPr lang="en-US" sz="2400" b="0" dirty="0" err="1">
                <a:latin typeface="Constantia" panose="02030602050306030303" pitchFamily="18" charset="0"/>
              </a:rPr>
              <a:t>ndërkohë</a:t>
            </a:r>
            <a:r>
              <a:rPr lang="en-US" sz="2400" b="0" dirty="0">
                <a:latin typeface="Constantia" panose="02030602050306030303" pitchFamily="18" charset="0"/>
              </a:rPr>
              <a:t> </a:t>
            </a:r>
            <a:r>
              <a:rPr lang="en-US" sz="2400" b="0" dirty="0" err="1">
                <a:latin typeface="Constantia" panose="02030602050306030303" pitchFamily="18" charset="0"/>
              </a:rPr>
              <a:t>që</a:t>
            </a:r>
            <a:r>
              <a:rPr lang="en-US" sz="2400" b="0" dirty="0">
                <a:latin typeface="Constantia" panose="02030602050306030303" pitchFamily="18" charset="0"/>
              </a:rPr>
              <a:t> </a:t>
            </a:r>
            <a:r>
              <a:rPr lang="en-US" sz="2400" b="0" dirty="0" err="1">
                <a:latin typeface="Constantia" panose="02030602050306030303" pitchFamily="18" charset="0"/>
              </a:rPr>
              <a:t>gjatë</a:t>
            </a:r>
            <a:r>
              <a:rPr lang="en-US" sz="2400" b="0" dirty="0">
                <a:latin typeface="Constantia" panose="02030602050306030303" pitchFamily="18" charset="0"/>
              </a:rPr>
              <a:t> </a:t>
            </a:r>
            <a:r>
              <a:rPr lang="en-US" sz="2400" b="0" dirty="0" err="1">
                <a:latin typeface="Constantia" panose="02030602050306030303" pitchFamily="18" charset="0"/>
              </a:rPr>
              <a:t>zhvillimit</a:t>
            </a:r>
            <a:r>
              <a:rPr lang="en-US" sz="2400" b="0" dirty="0">
                <a:latin typeface="Constantia" panose="02030602050306030303" pitchFamily="18" charset="0"/>
              </a:rPr>
              <a:t> </a:t>
            </a:r>
            <a:r>
              <a:rPr lang="en-US" sz="2400" b="0" dirty="0" err="1">
                <a:latin typeface="Constantia" panose="02030602050306030303" pitchFamily="18" charset="0"/>
              </a:rPr>
              <a:t>të</a:t>
            </a:r>
            <a:r>
              <a:rPr lang="en-US" sz="2400" b="0" dirty="0">
                <a:latin typeface="Constantia" panose="02030602050306030303" pitchFamily="18" charset="0"/>
              </a:rPr>
              <a:t> BE </a:t>
            </a:r>
            <a:r>
              <a:rPr lang="en-US" sz="2400" b="0" dirty="0" err="1">
                <a:latin typeface="Constantia" panose="02030602050306030303" pitchFamily="18" charset="0"/>
              </a:rPr>
              <a:t>në</a:t>
            </a:r>
            <a:r>
              <a:rPr lang="en-US" sz="2400" b="0" dirty="0">
                <a:latin typeface="Constantia" panose="02030602050306030303" pitchFamily="18" charset="0"/>
              </a:rPr>
              <a:t> </a:t>
            </a:r>
            <a:r>
              <a:rPr lang="en-US" sz="2400" b="0" dirty="0" err="1">
                <a:latin typeface="Constantia" panose="02030602050306030303" pitchFamily="18" charset="0"/>
              </a:rPr>
              <a:t>faza</a:t>
            </a:r>
            <a:r>
              <a:rPr lang="en-US" sz="2400" b="0" dirty="0">
                <a:latin typeface="Constantia" panose="02030602050306030303" pitchFamily="18" charset="0"/>
              </a:rPr>
              <a:t> </a:t>
            </a:r>
            <a:r>
              <a:rPr lang="en-US" sz="2400" b="0" dirty="0" err="1">
                <a:latin typeface="Constantia" panose="02030602050306030303" pitchFamily="18" charset="0"/>
              </a:rPr>
              <a:t>të</a:t>
            </a:r>
            <a:r>
              <a:rPr lang="en-US" sz="2400" b="0" dirty="0">
                <a:latin typeface="Constantia" panose="02030602050306030303" pitchFamily="18" charset="0"/>
              </a:rPr>
              <a:t> </a:t>
            </a:r>
            <a:r>
              <a:rPr lang="en-US" sz="2400" b="0" dirty="0" err="1">
                <a:latin typeface="Constantia" panose="02030602050306030303" pitchFamily="18" charset="0"/>
              </a:rPr>
              <a:t>tjera</a:t>
            </a:r>
            <a:r>
              <a:rPr lang="en-US" sz="2400" b="0" dirty="0">
                <a:latin typeface="Constantia" panose="02030602050306030303" pitchFamily="18" charset="0"/>
              </a:rPr>
              <a:t> </a:t>
            </a:r>
            <a:r>
              <a:rPr lang="en-US" sz="2400" b="0" dirty="0" err="1">
                <a:latin typeface="Constantia" panose="02030602050306030303" pitchFamily="18" charset="0"/>
              </a:rPr>
              <a:t>është</a:t>
            </a:r>
            <a:r>
              <a:rPr lang="en-US" sz="2400" b="0" dirty="0">
                <a:latin typeface="Constantia" panose="02030602050306030303" pitchFamily="18" charset="0"/>
              </a:rPr>
              <a:t> </a:t>
            </a:r>
            <a:r>
              <a:rPr lang="en-US" sz="2400" b="0" dirty="0" err="1">
                <a:latin typeface="Constantia" panose="02030602050306030303" pitchFamily="18" charset="0"/>
              </a:rPr>
              <a:t>shpalosur</a:t>
            </a:r>
            <a:r>
              <a:rPr lang="en-US" sz="2400" b="0" dirty="0">
                <a:latin typeface="Constantia" panose="02030602050306030303" pitchFamily="18" charset="0"/>
              </a:rPr>
              <a:t> </a:t>
            </a:r>
            <a:r>
              <a:rPr lang="en-US" sz="2400" b="0" dirty="0" err="1">
                <a:latin typeface="Constantia" panose="02030602050306030303" pitchFamily="18" charset="0"/>
              </a:rPr>
              <a:t>një</a:t>
            </a:r>
            <a:r>
              <a:rPr lang="en-US" sz="2400" b="0" dirty="0">
                <a:latin typeface="Constantia" panose="02030602050306030303" pitchFamily="18" charset="0"/>
              </a:rPr>
              <a:t> </a:t>
            </a:r>
            <a:r>
              <a:rPr lang="en-US" sz="2400" b="0" dirty="0" err="1">
                <a:latin typeface="Constantia" panose="02030602050306030303" pitchFamily="18" charset="0"/>
              </a:rPr>
              <a:t>dinamikë</a:t>
            </a:r>
            <a:r>
              <a:rPr lang="en-US" sz="2400" b="0" dirty="0">
                <a:latin typeface="Constantia" panose="02030602050306030303" pitchFamily="18" charset="0"/>
              </a:rPr>
              <a:t>, </a:t>
            </a:r>
            <a:r>
              <a:rPr lang="en-US" sz="2400" b="0" dirty="0" err="1">
                <a:latin typeface="Constantia" panose="02030602050306030303" pitchFamily="18" charset="0"/>
              </a:rPr>
              <a:t>që</a:t>
            </a:r>
            <a:r>
              <a:rPr lang="en-US" sz="2400" b="0" dirty="0">
                <a:latin typeface="Constantia" panose="02030602050306030303" pitchFamily="18" charset="0"/>
              </a:rPr>
              <a:t> </a:t>
            </a:r>
            <a:r>
              <a:rPr lang="en-US" sz="2400" b="0" dirty="0" err="1">
                <a:latin typeface="Constantia" panose="02030602050306030303" pitchFamily="18" charset="0"/>
              </a:rPr>
              <a:t>të</a:t>
            </a:r>
            <a:r>
              <a:rPr lang="en-US" sz="2400" b="0" dirty="0">
                <a:latin typeface="Constantia" panose="02030602050306030303" pitchFamily="18" charset="0"/>
              </a:rPr>
              <a:t> habit.</a:t>
            </a:r>
          </a:p>
        </p:txBody>
      </p:sp>
    </p:spTree>
    <p:extLst>
      <p:ext uri="{BB962C8B-B14F-4D97-AF65-F5344CB8AC3E}">
        <p14:creationId xmlns:p14="http://schemas.microsoft.com/office/powerpoint/2010/main" val="17148665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&gt;&gt;&gt;</a:t>
            </a:r>
            <a:endParaRPr lang="en-US" dirty="0"/>
          </a:p>
        </p:txBody>
      </p:sp>
      <p:sp>
        <p:nvSpPr>
          <p:cNvPr id="3" name="Segnaposto contenuto 2"/>
          <p:cNvSpPr>
            <a:spLocks noGrp="1"/>
          </p:cNvSpPr>
          <p:nvPr>
            <p:ph idx="1"/>
          </p:nvPr>
        </p:nvSpPr>
        <p:spPr>
          <a:xfrm>
            <a:off x="457200" y="2276872"/>
            <a:ext cx="8229600" cy="2692896"/>
          </a:xfrm>
        </p:spPr>
        <p:txBody>
          <a:bodyPr/>
          <a:lstStyle/>
          <a:p>
            <a:pPr marL="0" indent="0" algn="just">
              <a:buNone/>
            </a:pPr>
            <a:r>
              <a:rPr lang="en-US" sz="2800" b="0" dirty="0" err="1">
                <a:latin typeface="Constantia" panose="02030602050306030303" pitchFamily="18" charset="0"/>
              </a:rPr>
              <a:t>Kështu</a:t>
            </a:r>
            <a:r>
              <a:rPr lang="en-US" sz="2800" b="0" dirty="0">
                <a:latin typeface="Constantia" panose="02030602050306030303" pitchFamily="18" charset="0"/>
              </a:rPr>
              <a:t> p.sh. pas </a:t>
            </a:r>
            <a:r>
              <a:rPr lang="en-US" sz="2800" b="0" dirty="0" err="1">
                <a:latin typeface="Constantia" panose="02030602050306030303" pitchFamily="18" charset="0"/>
              </a:rPr>
              <a:t>Traktateve</a:t>
            </a:r>
            <a:r>
              <a:rPr lang="en-US" sz="2800" b="0" dirty="0">
                <a:latin typeface="Constantia" panose="02030602050306030303" pitchFamily="18" charset="0"/>
              </a:rPr>
              <a:t> </a:t>
            </a:r>
            <a:r>
              <a:rPr lang="en-US" sz="2800" b="0" dirty="0" err="1">
                <a:latin typeface="Constantia" panose="02030602050306030303" pitchFamily="18" charset="0"/>
              </a:rPr>
              <a:t>të</a:t>
            </a:r>
            <a:r>
              <a:rPr lang="en-US" sz="2800" b="0" dirty="0">
                <a:latin typeface="Constantia" panose="02030602050306030303" pitchFamily="18" charset="0"/>
              </a:rPr>
              <a:t> </a:t>
            </a:r>
            <a:r>
              <a:rPr lang="en-US" sz="2800" b="0" dirty="0" err="1">
                <a:latin typeface="Constantia" panose="02030602050306030303" pitchFamily="18" charset="0"/>
              </a:rPr>
              <a:t>Romës</a:t>
            </a:r>
            <a:r>
              <a:rPr lang="en-US" sz="2800" b="0" dirty="0">
                <a:latin typeface="Constantia" panose="02030602050306030303" pitchFamily="18" charset="0"/>
              </a:rPr>
              <a:t> </a:t>
            </a:r>
            <a:r>
              <a:rPr lang="en-US" sz="2800" b="0" dirty="0" err="1">
                <a:latin typeface="Constantia" panose="02030602050306030303" pitchFamily="18" charset="0"/>
              </a:rPr>
              <a:t>të</a:t>
            </a:r>
            <a:r>
              <a:rPr lang="en-US" sz="2800" b="0" dirty="0">
                <a:latin typeface="Constantia" panose="02030602050306030303" pitchFamily="18" charset="0"/>
              </a:rPr>
              <a:t> </a:t>
            </a:r>
            <a:r>
              <a:rPr lang="en-US" sz="2800" b="0" dirty="0" err="1">
                <a:latin typeface="Constantia" panose="02030602050306030303" pitchFamily="18" charset="0"/>
              </a:rPr>
              <a:t>vitit</a:t>
            </a:r>
            <a:r>
              <a:rPr lang="en-US" sz="2800" b="0" dirty="0">
                <a:latin typeface="Constantia" panose="02030602050306030303" pitchFamily="18" charset="0"/>
              </a:rPr>
              <a:t> 1957 u </a:t>
            </a:r>
            <a:r>
              <a:rPr lang="en-US" sz="2800" b="0" dirty="0" err="1">
                <a:latin typeface="Constantia" panose="02030602050306030303" pitchFamily="18" charset="0"/>
              </a:rPr>
              <a:t>deshën</a:t>
            </a:r>
            <a:r>
              <a:rPr lang="en-US" sz="2800" b="0" dirty="0">
                <a:latin typeface="Constantia" panose="02030602050306030303" pitchFamily="18" charset="0"/>
              </a:rPr>
              <a:t> </a:t>
            </a:r>
            <a:r>
              <a:rPr lang="en-US" sz="2800" b="0" dirty="0" err="1">
                <a:latin typeface="Constantia" panose="02030602050306030303" pitchFamily="18" charset="0"/>
              </a:rPr>
              <a:t>tre</a:t>
            </a:r>
            <a:r>
              <a:rPr lang="en-US" sz="2800" b="0" dirty="0">
                <a:latin typeface="Constantia" panose="02030602050306030303" pitchFamily="18" charset="0"/>
              </a:rPr>
              <a:t> </a:t>
            </a:r>
            <a:r>
              <a:rPr lang="en-US" sz="2800" b="0" dirty="0" err="1">
                <a:latin typeface="Constantia" panose="02030602050306030303" pitchFamily="18" charset="0"/>
              </a:rPr>
              <a:t>dekada</a:t>
            </a:r>
            <a:r>
              <a:rPr lang="en-US" sz="2800" b="0" dirty="0">
                <a:latin typeface="Constantia" panose="02030602050306030303" pitchFamily="18" charset="0"/>
              </a:rPr>
              <a:t>, </a:t>
            </a:r>
            <a:r>
              <a:rPr lang="en-US" sz="2800" b="0" dirty="0" err="1">
                <a:latin typeface="Constantia" panose="02030602050306030303" pitchFamily="18" charset="0"/>
              </a:rPr>
              <a:t>deri</a:t>
            </a:r>
            <a:r>
              <a:rPr lang="en-US" sz="2800" b="0" dirty="0">
                <a:latin typeface="Constantia" panose="02030602050306030303" pitchFamily="18" charset="0"/>
              </a:rPr>
              <a:t> </a:t>
            </a:r>
            <a:r>
              <a:rPr lang="en-US" sz="2800" b="0" dirty="0" err="1">
                <a:latin typeface="Constantia" panose="02030602050306030303" pitchFamily="18" charset="0"/>
              </a:rPr>
              <a:t>sa</a:t>
            </a:r>
            <a:r>
              <a:rPr lang="en-US" sz="2800" b="0" dirty="0">
                <a:latin typeface="Constantia" panose="02030602050306030303" pitchFamily="18" charset="0"/>
              </a:rPr>
              <a:t> u </a:t>
            </a:r>
            <a:r>
              <a:rPr lang="en-US" sz="2800" b="0" dirty="0" err="1">
                <a:latin typeface="Constantia" panose="02030602050306030303" pitchFamily="18" charset="0"/>
              </a:rPr>
              <a:t>arrit</a:t>
            </a:r>
            <a:r>
              <a:rPr lang="en-US" sz="2800" b="0" dirty="0">
                <a:latin typeface="Constantia" panose="02030602050306030303" pitchFamily="18" charset="0"/>
              </a:rPr>
              <a:t> </a:t>
            </a:r>
            <a:r>
              <a:rPr lang="en-US" sz="2800" b="0" dirty="0" err="1">
                <a:latin typeface="Constantia" panose="02030602050306030303" pitchFamily="18" charset="0"/>
              </a:rPr>
              <a:t>në</a:t>
            </a:r>
            <a:r>
              <a:rPr lang="en-US" sz="2800" b="0" dirty="0">
                <a:latin typeface="Constantia" panose="02030602050306030303" pitchFamily="18" charset="0"/>
              </a:rPr>
              <a:t> </a:t>
            </a:r>
            <a:r>
              <a:rPr lang="en-US" sz="2800" b="0" dirty="0" err="1">
                <a:latin typeface="Constantia" panose="02030602050306030303" pitchFamily="18" charset="0"/>
              </a:rPr>
              <a:t>Dokumentin</a:t>
            </a:r>
            <a:r>
              <a:rPr lang="en-US" sz="2800" b="0" dirty="0">
                <a:latin typeface="Constantia" panose="02030602050306030303" pitchFamily="18" charset="0"/>
              </a:rPr>
              <a:t> e </a:t>
            </a:r>
            <a:r>
              <a:rPr lang="en-US" sz="2800" b="0" dirty="0" err="1">
                <a:latin typeface="Constantia" panose="02030602050306030303" pitchFamily="18" charset="0"/>
              </a:rPr>
              <a:t>Njësuar</a:t>
            </a:r>
            <a:r>
              <a:rPr lang="en-US" sz="2800" b="0" dirty="0">
                <a:latin typeface="Constantia" panose="02030602050306030303" pitchFamily="18" charset="0"/>
              </a:rPr>
              <a:t> </a:t>
            </a:r>
            <a:r>
              <a:rPr lang="en-US" sz="2800" b="0" dirty="0" err="1">
                <a:latin typeface="Constantia" panose="02030602050306030303" pitchFamily="18" charset="0"/>
              </a:rPr>
              <a:t>Evropian</a:t>
            </a:r>
            <a:r>
              <a:rPr lang="en-US" sz="2800" b="0" dirty="0">
                <a:latin typeface="Constantia" panose="02030602050306030303" pitchFamily="18" charset="0"/>
              </a:rPr>
              <a:t> </a:t>
            </a:r>
            <a:r>
              <a:rPr lang="en-US" sz="2800" b="0" dirty="0" err="1">
                <a:latin typeface="Constantia" panose="02030602050306030303" pitchFamily="18" charset="0"/>
              </a:rPr>
              <a:t>të</a:t>
            </a:r>
            <a:r>
              <a:rPr lang="en-US" sz="2800" b="0" dirty="0">
                <a:latin typeface="Constantia" panose="02030602050306030303" pitchFamily="18" charset="0"/>
              </a:rPr>
              <a:t> </a:t>
            </a:r>
            <a:r>
              <a:rPr lang="en-US" sz="2800" b="0" dirty="0" err="1">
                <a:latin typeface="Constantia" panose="02030602050306030303" pitchFamily="18" charset="0"/>
              </a:rPr>
              <a:t>vitit</a:t>
            </a:r>
            <a:r>
              <a:rPr lang="en-US" sz="2800" b="0" dirty="0">
                <a:latin typeface="Constantia" panose="02030602050306030303" pitchFamily="18" charset="0"/>
              </a:rPr>
              <a:t> 1987, </a:t>
            </a:r>
            <a:r>
              <a:rPr lang="en-US" sz="2800" b="0" dirty="0" err="1">
                <a:latin typeface="Constantia" panose="02030602050306030303" pitchFamily="18" charset="0"/>
              </a:rPr>
              <a:t>i</a:t>
            </a:r>
            <a:r>
              <a:rPr lang="en-US" sz="2800" b="0" dirty="0">
                <a:latin typeface="Constantia" panose="02030602050306030303" pitchFamily="18" charset="0"/>
              </a:rPr>
              <a:t> </a:t>
            </a:r>
            <a:r>
              <a:rPr lang="en-US" sz="2800" b="0" dirty="0" err="1">
                <a:latin typeface="Constantia" panose="02030602050306030303" pitchFamily="18" charset="0"/>
              </a:rPr>
              <a:t>cili</a:t>
            </a:r>
            <a:r>
              <a:rPr lang="en-US" sz="2800" b="0" dirty="0">
                <a:latin typeface="Constantia" panose="02030602050306030303" pitchFamily="18" charset="0"/>
              </a:rPr>
              <a:t> </a:t>
            </a:r>
            <a:r>
              <a:rPr lang="en-US" sz="2800" b="0" dirty="0" err="1">
                <a:latin typeface="Constantia" panose="02030602050306030303" pitchFamily="18" charset="0"/>
              </a:rPr>
              <a:t>shënoi</a:t>
            </a:r>
            <a:r>
              <a:rPr lang="en-US" sz="2800" b="0" dirty="0">
                <a:latin typeface="Constantia" panose="02030602050306030303" pitchFamily="18" charset="0"/>
              </a:rPr>
              <a:t> </a:t>
            </a:r>
            <a:r>
              <a:rPr lang="en-US" sz="2800" b="0" dirty="0" err="1">
                <a:latin typeface="Constantia" panose="02030602050306030303" pitchFamily="18" charset="0"/>
              </a:rPr>
              <a:t>edhe</a:t>
            </a:r>
            <a:r>
              <a:rPr lang="en-US" sz="2800" b="0" dirty="0">
                <a:latin typeface="Constantia" panose="02030602050306030303" pitchFamily="18" charset="0"/>
              </a:rPr>
              <a:t> </a:t>
            </a:r>
            <a:r>
              <a:rPr lang="en-US" sz="2800" b="0" dirty="0" err="1">
                <a:latin typeface="Constantia" panose="02030602050306030303" pitchFamily="18" charset="0"/>
              </a:rPr>
              <a:t>rishikimin</a:t>
            </a:r>
            <a:r>
              <a:rPr lang="en-US" sz="2800" b="0" dirty="0">
                <a:latin typeface="Constantia" panose="02030602050306030303" pitchFamily="18" charset="0"/>
              </a:rPr>
              <a:t> e </a:t>
            </a:r>
            <a:r>
              <a:rPr lang="en-US" sz="2800" b="0" dirty="0" err="1">
                <a:latin typeface="Constantia" panose="02030602050306030303" pitchFamily="18" charset="0"/>
              </a:rPr>
              <a:t>parë</a:t>
            </a:r>
            <a:r>
              <a:rPr lang="en-US" sz="2800" b="0" dirty="0">
                <a:latin typeface="Constantia" panose="02030602050306030303" pitchFamily="18" charset="0"/>
              </a:rPr>
              <a:t> </a:t>
            </a:r>
            <a:r>
              <a:rPr lang="en-US" sz="2800" b="0" dirty="0" err="1">
                <a:latin typeface="Constantia" panose="02030602050306030303" pitchFamily="18" charset="0"/>
              </a:rPr>
              <a:t>të</a:t>
            </a:r>
            <a:r>
              <a:rPr lang="en-US" sz="2800" b="0" dirty="0">
                <a:latin typeface="Constantia" panose="02030602050306030303" pitchFamily="18" charset="0"/>
              </a:rPr>
              <a:t> </a:t>
            </a:r>
            <a:r>
              <a:rPr lang="en-US" sz="2800" b="0" dirty="0" err="1">
                <a:latin typeface="Constantia" panose="02030602050306030303" pitchFamily="18" charset="0"/>
              </a:rPr>
              <a:t>madh</a:t>
            </a:r>
            <a:r>
              <a:rPr lang="en-US" sz="2800" b="0" dirty="0">
                <a:latin typeface="Constantia" panose="02030602050306030303" pitchFamily="18" charset="0"/>
              </a:rPr>
              <a:t> </a:t>
            </a:r>
            <a:r>
              <a:rPr lang="en-US" sz="2800" b="0" dirty="0" err="1">
                <a:latin typeface="Constantia" panose="02030602050306030303" pitchFamily="18" charset="0"/>
              </a:rPr>
              <a:t>të</a:t>
            </a:r>
            <a:r>
              <a:rPr lang="en-US" sz="2800" b="0" dirty="0">
                <a:latin typeface="Constantia" panose="02030602050306030303" pitchFamily="18" charset="0"/>
              </a:rPr>
              <a:t> </a:t>
            </a:r>
            <a:r>
              <a:rPr lang="en-US" sz="2800" b="0" dirty="0" err="1">
                <a:latin typeface="Constantia" panose="02030602050306030303" pitchFamily="18" charset="0"/>
              </a:rPr>
              <a:t>Marrëveshjes</a:t>
            </a:r>
            <a:r>
              <a:rPr lang="en-US" sz="2800" b="0" dirty="0">
                <a:latin typeface="Constantia" panose="02030602050306030303" pitchFamily="18" charset="0"/>
              </a:rPr>
              <a:t>. </a:t>
            </a:r>
            <a:endParaRPr lang="en-US" sz="2800" b="0" dirty="0" smtClean="0">
              <a:latin typeface="Constantia" panose="02030602050306030303" pitchFamily="18" charset="0"/>
            </a:endParaRPr>
          </a:p>
          <a:p>
            <a:endParaRPr lang="en-US" dirty="0"/>
          </a:p>
        </p:txBody>
      </p:sp>
    </p:spTree>
    <p:extLst>
      <p:ext uri="{BB962C8B-B14F-4D97-AF65-F5344CB8AC3E}">
        <p14:creationId xmlns:p14="http://schemas.microsoft.com/office/powerpoint/2010/main" val="17277063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nstantia" panose="02030602050306030303" pitchFamily="18" charset="0"/>
                <a:ea typeface="Times New Roman"/>
              </a:rPr>
              <a:t>Përshkrimi</a:t>
            </a:r>
            <a:r>
              <a:rPr lang="en-US" dirty="0">
                <a:latin typeface="Constantia" panose="02030602050306030303" pitchFamily="18" charset="0"/>
                <a:ea typeface="Times New Roman"/>
              </a:rPr>
              <a:t> </a:t>
            </a:r>
            <a:r>
              <a:rPr lang="en-US" dirty="0" err="1">
                <a:latin typeface="Constantia" panose="02030602050306030303" pitchFamily="18" charset="0"/>
                <a:ea typeface="Times New Roman"/>
              </a:rPr>
              <a:t>i</a:t>
            </a:r>
            <a:r>
              <a:rPr lang="en-US" dirty="0">
                <a:latin typeface="Constantia" panose="02030602050306030303" pitchFamily="18" charset="0"/>
                <a:ea typeface="Times New Roman"/>
              </a:rPr>
              <a:t> </a:t>
            </a:r>
            <a:r>
              <a:rPr lang="en-US" dirty="0" err="1">
                <a:latin typeface="Constantia" panose="02030602050306030303" pitchFamily="18" charset="0"/>
                <a:ea typeface="Times New Roman"/>
              </a:rPr>
              <a:t>shkurtër</a:t>
            </a:r>
            <a:r>
              <a:rPr lang="en-US" dirty="0">
                <a:latin typeface="Constantia" panose="02030602050306030303" pitchFamily="18" charset="0"/>
                <a:ea typeface="Times New Roman"/>
              </a:rPr>
              <a:t> </a:t>
            </a:r>
            <a:r>
              <a:rPr lang="en-US" dirty="0" err="1">
                <a:latin typeface="Constantia" panose="02030602050306030303" pitchFamily="18" charset="0"/>
                <a:ea typeface="Times New Roman"/>
              </a:rPr>
              <a:t>i</a:t>
            </a:r>
            <a:r>
              <a:rPr lang="en-US" dirty="0">
                <a:latin typeface="Constantia" panose="02030602050306030303" pitchFamily="18" charset="0"/>
                <a:ea typeface="Times New Roman"/>
              </a:rPr>
              <a:t> </a:t>
            </a:r>
            <a:r>
              <a:rPr lang="en-US" dirty="0" err="1">
                <a:latin typeface="Constantia" panose="02030602050306030303" pitchFamily="18" charset="0"/>
                <a:ea typeface="Times New Roman"/>
              </a:rPr>
              <a:t>lëndës</a:t>
            </a:r>
            <a:r>
              <a:rPr lang="en-US" dirty="0">
                <a:latin typeface="Constantia" panose="02030602050306030303" pitchFamily="18" charset="0"/>
                <a:ea typeface="Times New Roman"/>
              </a:rPr>
              <a:t> </a:t>
            </a:r>
            <a:r>
              <a:rPr lang="en-US" dirty="0" err="1">
                <a:latin typeface="Constantia" panose="02030602050306030303" pitchFamily="18" charset="0"/>
                <a:ea typeface="Times New Roman"/>
              </a:rPr>
              <a:t>dhe</a:t>
            </a:r>
            <a:r>
              <a:rPr lang="en-US" dirty="0">
                <a:latin typeface="Constantia" panose="02030602050306030303" pitchFamily="18" charset="0"/>
                <a:ea typeface="Times New Roman"/>
              </a:rPr>
              <a:t> </a:t>
            </a:r>
            <a:r>
              <a:rPr lang="en-US" dirty="0" err="1">
                <a:latin typeface="Constantia" panose="02030602050306030303" pitchFamily="18" charset="0"/>
                <a:ea typeface="Times New Roman"/>
              </a:rPr>
              <a:t>i</a:t>
            </a:r>
            <a:r>
              <a:rPr lang="en-US" dirty="0">
                <a:latin typeface="Constantia" panose="02030602050306030303" pitchFamily="18" charset="0"/>
                <a:ea typeface="Times New Roman"/>
              </a:rPr>
              <a:t> </a:t>
            </a:r>
            <a:r>
              <a:rPr lang="en-US" dirty="0" err="1">
                <a:latin typeface="Constantia" panose="02030602050306030303" pitchFamily="18" charset="0"/>
                <a:ea typeface="Times New Roman"/>
              </a:rPr>
              <a:t>qëllimeve</a:t>
            </a:r>
            <a:r>
              <a:rPr lang="en-US" dirty="0">
                <a:latin typeface="Constantia" panose="02030602050306030303" pitchFamily="18" charset="0"/>
                <a:ea typeface="Times New Roman"/>
              </a:rPr>
              <a:t> </a:t>
            </a:r>
            <a:r>
              <a:rPr lang="en-US" dirty="0" err="1">
                <a:latin typeface="Constantia" panose="02030602050306030303" pitchFamily="18" charset="0"/>
                <a:ea typeface="Times New Roman"/>
              </a:rPr>
              <a:t>të</a:t>
            </a:r>
            <a:r>
              <a:rPr lang="en-US" dirty="0">
                <a:latin typeface="Constantia" panose="02030602050306030303" pitchFamily="18" charset="0"/>
                <a:ea typeface="Times New Roman"/>
              </a:rPr>
              <a:t> </a:t>
            </a:r>
            <a:r>
              <a:rPr lang="en-US" dirty="0" err="1">
                <a:latin typeface="Constantia" panose="02030602050306030303" pitchFamily="18" charset="0"/>
                <a:ea typeface="Times New Roman"/>
              </a:rPr>
              <a:t>saj</a:t>
            </a:r>
            <a:endParaRPr lang="en-GB" dirty="0">
              <a:latin typeface="Constantia" panose="02030602050306030303" pitchFamily="18" charset="0"/>
            </a:endParaRPr>
          </a:p>
        </p:txBody>
      </p:sp>
      <p:sp>
        <p:nvSpPr>
          <p:cNvPr id="3" name="Content Placeholder 2"/>
          <p:cNvSpPr>
            <a:spLocks noGrp="1"/>
          </p:cNvSpPr>
          <p:nvPr>
            <p:ph idx="1"/>
          </p:nvPr>
        </p:nvSpPr>
        <p:spPr/>
        <p:txBody>
          <a:bodyPr/>
          <a:lstStyle/>
          <a:p>
            <a:r>
              <a:rPr lang="sq-AL" sz="1800" b="0" dirty="0">
                <a:latin typeface="Constantia" panose="02030602050306030303" pitchFamily="18" charset="0"/>
              </a:rPr>
              <a:t>Kursi “Multilinguizmi, edukimi gjuhësor dhe dialogu ndërkulturor në BE” ofron një pasqyrë të historisë, vlerave dhe rëndësisë së studimit të Bashkimit Evropian. </a:t>
            </a:r>
            <a:endParaRPr lang="en-US" sz="1800" b="0" dirty="0" smtClean="0">
              <a:latin typeface="Constantia" panose="02030602050306030303" pitchFamily="18" charset="0"/>
            </a:endParaRPr>
          </a:p>
          <a:p>
            <a:r>
              <a:rPr lang="sq-AL" sz="1800" b="0" dirty="0" smtClean="0">
                <a:latin typeface="Constantia" panose="02030602050306030303" pitchFamily="18" charset="0"/>
              </a:rPr>
              <a:t>Ai </a:t>
            </a:r>
            <a:r>
              <a:rPr lang="sq-AL" sz="1800" b="0" dirty="0">
                <a:latin typeface="Constantia" panose="02030602050306030303" pitchFamily="18" charset="0"/>
              </a:rPr>
              <a:t>jep njohuri mbi strukturën dhe politikat e BE-së. Në mënyrë të veçantë, ai mbulon aspektet kyçe të politikës gjuhësore dhe edukimit gjuhësor në një numër shtetesh anëtare të Bashkimit Evropian dhe shtete të tjera joanëtare, dhe analizon sfidat me të cilat përballet </a:t>
            </a:r>
            <a:r>
              <a:rPr lang="sq-AL" sz="1800" b="0" dirty="0" smtClean="0">
                <a:latin typeface="Constantia" panose="02030602050306030303" pitchFamily="18" charset="0"/>
              </a:rPr>
              <a:t>komuniteti </a:t>
            </a:r>
            <a:r>
              <a:rPr lang="sq-AL" sz="1800" b="0" dirty="0">
                <a:latin typeface="Constantia" panose="02030602050306030303" pitchFamily="18" charset="0"/>
              </a:rPr>
              <a:t>evropian në zbatimin e politikave gjuhësore dhe arsimore. </a:t>
            </a:r>
            <a:endParaRPr lang="en-US" sz="1800" b="0" dirty="0" smtClean="0">
              <a:latin typeface="Constantia" panose="02030602050306030303" pitchFamily="18" charset="0"/>
            </a:endParaRPr>
          </a:p>
          <a:p>
            <a:endParaRPr lang="en-US" sz="1800" b="0" dirty="0">
              <a:latin typeface="Constantia" panose="02030602050306030303" pitchFamily="18" charset="0"/>
            </a:endParaRPr>
          </a:p>
          <a:p>
            <a:r>
              <a:rPr lang="sq-AL" dirty="0"/>
              <a:t>M</a:t>
            </a:r>
            <a:r>
              <a:rPr lang="sq-AL" sz="1800" b="0" dirty="0">
                <a:latin typeface="Constantia" panose="02030602050306030303" pitchFamily="18" charset="0"/>
              </a:rPr>
              <a:t>ë konkretisht, lënda analizon funksionet e institucioneve kyçe evropiane dhe shqyrton formimin dhe zbatimin praktik të mekanizmave mbrojtës për gjuhët zyrtare dhe jozyrtare brenda BE-së, me theks te gjuhët e pakicave dhe atyre autoktone. Për këtë qëllim, studentët do të kenë njohuri të thella rreth asaj çka BE-ja po bën për të promovuar shumëgjuhësinë, për të mbrojtur të drejtat gjuhësore të personave, për të luftuar diskriminimin ndaj njerëzve që i përkasin një pakice/grupi etnik si dhe respektimin e diversitetit kulturor, fetar dhe gjuhësor në Evropë. </a:t>
            </a:r>
            <a:endParaRPr lang="en-GB" sz="1800" b="0" dirty="0">
              <a:latin typeface="Constantia" panose="02030602050306030303" pitchFamily="18" charset="0"/>
            </a:endParaRPr>
          </a:p>
        </p:txBody>
      </p:sp>
    </p:spTree>
    <p:extLst>
      <p:ext uri="{BB962C8B-B14F-4D97-AF65-F5344CB8AC3E}">
        <p14:creationId xmlns:p14="http://schemas.microsoft.com/office/powerpoint/2010/main" val="42262700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&gt;&gt;&gt;</a:t>
            </a:r>
            <a:endParaRPr lang="en-US" dirty="0"/>
          </a:p>
        </p:txBody>
      </p:sp>
      <p:sp>
        <p:nvSpPr>
          <p:cNvPr id="3" name="Segnaposto contenuto 2"/>
          <p:cNvSpPr>
            <a:spLocks noGrp="1"/>
          </p:cNvSpPr>
          <p:nvPr>
            <p:ph idx="1"/>
          </p:nvPr>
        </p:nvSpPr>
        <p:spPr/>
        <p:txBody>
          <a:bodyPr/>
          <a:lstStyle/>
          <a:p>
            <a:pPr marL="0" indent="0">
              <a:buNone/>
            </a:pPr>
            <a:r>
              <a:rPr lang="en-US" sz="2800" b="0" dirty="0" err="1" smtClean="0">
                <a:latin typeface="Constantia" panose="02030602050306030303" pitchFamily="18" charset="0"/>
              </a:rPr>
              <a:t>Dhe</a:t>
            </a:r>
            <a:r>
              <a:rPr lang="en-US" sz="2800" b="0" dirty="0" smtClean="0">
                <a:latin typeface="Constantia" panose="02030602050306030303" pitchFamily="18" charset="0"/>
              </a:rPr>
              <a:t> </a:t>
            </a:r>
            <a:r>
              <a:rPr lang="en-US" sz="2800" b="0" dirty="0" err="1">
                <a:latin typeface="Constantia" panose="02030602050306030303" pitchFamily="18" charset="0"/>
              </a:rPr>
              <a:t>menjëherë</a:t>
            </a:r>
            <a:r>
              <a:rPr lang="en-US" sz="2800" b="0" dirty="0">
                <a:latin typeface="Constantia" panose="02030602050306030303" pitchFamily="18" charset="0"/>
              </a:rPr>
              <a:t> pas </a:t>
            </a:r>
            <a:r>
              <a:rPr lang="en-US" sz="2800" b="0" dirty="0" err="1">
                <a:latin typeface="Constantia" panose="02030602050306030303" pitchFamily="18" charset="0"/>
              </a:rPr>
              <a:t>kësaj</a:t>
            </a:r>
            <a:r>
              <a:rPr lang="en-US" sz="2800" b="0" dirty="0">
                <a:latin typeface="Constantia" panose="02030602050306030303" pitchFamily="18" charset="0"/>
              </a:rPr>
              <a:t> </a:t>
            </a:r>
            <a:r>
              <a:rPr lang="en-US" sz="2800" b="0" dirty="0" err="1">
                <a:latin typeface="Constantia" panose="02030602050306030303" pitchFamily="18" charset="0"/>
              </a:rPr>
              <a:t>gjërat</a:t>
            </a:r>
            <a:r>
              <a:rPr lang="en-US" sz="2800" b="0" dirty="0">
                <a:latin typeface="Constantia" panose="02030602050306030303" pitchFamily="18" charset="0"/>
              </a:rPr>
              <a:t> </a:t>
            </a:r>
            <a:r>
              <a:rPr lang="en-US" sz="2800" b="0" dirty="0" err="1">
                <a:latin typeface="Constantia" panose="02030602050306030303" pitchFamily="18" charset="0"/>
              </a:rPr>
              <a:t>ecën</a:t>
            </a:r>
            <a:r>
              <a:rPr lang="en-US" sz="2800" b="0" dirty="0">
                <a:latin typeface="Constantia" panose="02030602050306030303" pitchFamily="18" charset="0"/>
              </a:rPr>
              <a:t> </a:t>
            </a:r>
            <a:r>
              <a:rPr lang="en-US" sz="2800" b="0" dirty="0" err="1">
                <a:latin typeface="Constantia" panose="02030602050306030303" pitchFamily="18" charset="0"/>
              </a:rPr>
              <a:t>papritur</a:t>
            </a:r>
            <a:r>
              <a:rPr lang="en-US" sz="2800" b="0" dirty="0">
                <a:latin typeface="Constantia" panose="02030602050306030303" pitchFamily="18" charset="0"/>
              </a:rPr>
              <a:t> </a:t>
            </a:r>
            <a:r>
              <a:rPr lang="en-US" sz="2800" b="0" dirty="0" err="1">
                <a:latin typeface="Constantia" panose="02030602050306030303" pitchFamily="18" charset="0"/>
              </a:rPr>
              <a:t>shumë</a:t>
            </a:r>
            <a:r>
              <a:rPr lang="en-US" sz="2800" b="0" dirty="0">
                <a:latin typeface="Constantia" panose="02030602050306030303" pitchFamily="18" charset="0"/>
              </a:rPr>
              <a:t> </a:t>
            </a:r>
            <a:r>
              <a:rPr lang="en-US" sz="2800" b="0" dirty="0" err="1">
                <a:latin typeface="Constantia" panose="02030602050306030303" pitchFamily="18" charset="0"/>
              </a:rPr>
              <a:t>shpejt</a:t>
            </a:r>
            <a:r>
              <a:rPr lang="en-US" sz="2800" b="0" dirty="0">
                <a:latin typeface="Constantia" panose="02030602050306030303" pitchFamily="18" charset="0"/>
              </a:rPr>
              <a:t>, duke </a:t>
            </a:r>
            <a:r>
              <a:rPr lang="en-US" sz="2800" b="0" dirty="0" err="1">
                <a:latin typeface="Constantia" panose="02030602050306030303" pitchFamily="18" charset="0"/>
              </a:rPr>
              <a:t>vijuar</a:t>
            </a:r>
            <a:r>
              <a:rPr lang="en-US" sz="2800" b="0" dirty="0">
                <a:latin typeface="Constantia" panose="02030602050306030303" pitchFamily="18" charset="0"/>
              </a:rPr>
              <a:t> me </a:t>
            </a:r>
            <a:r>
              <a:rPr lang="en-US" sz="2800" b="0" dirty="0" err="1">
                <a:latin typeface="Constantia" panose="02030602050306030303" pitchFamily="18" charset="0"/>
              </a:rPr>
              <a:t>rishikime</a:t>
            </a:r>
            <a:r>
              <a:rPr lang="en-US" sz="2800" b="0" dirty="0">
                <a:latin typeface="Constantia" panose="02030602050306030303" pitchFamily="18" charset="0"/>
              </a:rPr>
              <a:t> </a:t>
            </a:r>
            <a:r>
              <a:rPr lang="en-US" sz="2800" b="0" dirty="0" err="1">
                <a:latin typeface="Constantia" panose="02030602050306030303" pitchFamily="18" charset="0"/>
              </a:rPr>
              <a:t>të</a:t>
            </a:r>
            <a:r>
              <a:rPr lang="en-US" sz="2800" b="0" dirty="0">
                <a:latin typeface="Constantia" panose="02030602050306030303" pitchFamily="18" charset="0"/>
              </a:rPr>
              <a:t> </a:t>
            </a:r>
            <a:r>
              <a:rPr lang="en-US" sz="2800" b="0" dirty="0" err="1">
                <a:latin typeface="Constantia" panose="02030602050306030303" pitchFamily="18" charset="0"/>
              </a:rPr>
              <a:t>tjera</a:t>
            </a:r>
            <a:r>
              <a:rPr lang="en-US" sz="2800" b="0" dirty="0">
                <a:latin typeface="Constantia" panose="02030602050306030303" pitchFamily="18" charset="0"/>
              </a:rPr>
              <a:t> </a:t>
            </a:r>
            <a:r>
              <a:rPr lang="en-US" sz="2800" b="0" dirty="0" err="1">
                <a:latin typeface="Constantia" panose="02030602050306030303" pitchFamily="18" charset="0"/>
              </a:rPr>
              <a:t>të</a:t>
            </a:r>
            <a:r>
              <a:rPr lang="en-US" sz="2800" b="0" dirty="0">
                <a:latin typeface="Constantia" panose="02030602050306030303" pitchFamily="18" charset="0"/>
              </a:rPr>
              <a:t> </a:t>
            </a:r>
            <a:r>
              <a:rPr lang="en-US" sz="2800" b="0" dirty="0" err="1">
                <a:latin typeface="Constantia" panose="02030602050306030303" pitchFamily="18" charset="0"/>
              </a:rPr>
              <a:t>Marrëveshjes</a:t>
            </a:r>
            <a:r>
              <a:rPr lang="en-US" sz="2800" b="0" dirty="0" smtClean="0">
                <a:latin typeface="Constantia" panose="02030602050306030303" pitchFamily="18" charset="0"/>
              </a:rPr>
              <a:t>:</a:t>
            </a:r>
          </a:p>
          <a:p>
            <a:pPr marL="0" indent="0">
              <a:buNone/>
            </a:pPr>
            <a:endParaRPr lang="en-US" sz="2800" b="0" dirty="0">
              <a:latin typeface="Constantia" panose="02030602050306030303" pitchFamily="18" charset="0"/>
            </a:endParaRPr>
          </a:p>
          <a:p>
            <a:pPr>
              <a:buFont typeface="Arial"/>
              <a:buChar char="•"/>
            </a:pPr>
            <a:r>
              <a:rPr lang="en-US" sz="2800" b="0" dirty="0">
                <a:latin typeface="Constantia" panose="02030602050306030303" pitchFamily="18" charset="0"/>
              </a:rPr>
              <a:t>1993 </a:t>
            </a:r>
            <a:r>
              <a:rPr lang="en-US" sz="2800" b="0" dirty="0" err="1">
                <a:latin typeface="Constantia" panose="02030602050306030303" pitchFamily="18" charset="0"/>
              </a:rPr>
              <a:t>Traktati</a:t>
            </a:r>
            <a:r>
              <a:rPr lang="en-US" sz="2800" b="0" dirty="0">
                <a:latin typeface="Constantia" panose="02030602050306030303" pitchFamily="18" charset="0"/>
              </a:rPr>
              <a:t> </a:t>
            </a:r>
            <a:r>
              <a:rPr lang="en-US" sz="2800" b="0" dirty="0" err="1">
                <a:latin typeface="Constantia" panose="02030602050306030303" pitchFamily="18" charset="0"/>
              </a:rPr>
              <a:t>i</a:t>
            </a:r>
            <a:r>
              <a:rPr lang="en-US" sz="2800" b="0" dirty="0">
                <a:latin typeface="Constantia" panose="02030602050306030303" pitchFamily="18" charset="0"/>
              </a:rPr>
              <a:t> </a:t>
            </a:r>
            <a:r>
              <a:rPr lang="en-US" sz="2800" b="0" dirty="0" err="1">
                <a:latin typeface="Constantia" panose="02030602050306030303" pitchFamily="18" charset="0"/>
              </a:rPr>
              <a:t>Mastriht</a:t>
            </a:r>
            <a:r>
              <a:rPr lang="en-US" sz="2800" b="0" dirty="0">
                <a:latin typeface="Constantia" panose="02030602050306030303" pitchFamily="18" charset="0"/>
              </a:rPr>
              <a:t>-it </a:t>
            </a:r>
          </a:p>
          <a:p>
            <a:pPr>
              <a:buFont typeface="Arial"/>
              <a:buChar char="•"/>
            </a:pPr>
            <a:r>
              <a:rPr lang="en-US" sz="2800" b="0" dirty="0">
                <a:latin typeface="Constantia" panose="02030602050306030303" pitchFamily="18" charset="0"/>
              </a:rPr>
              <a:t>1999 </a:t>
            </a:r>
            <a:r>
              <a:rPr lang="en-US" sz="2800" b="0" dirty="0" err="1">
                <a:latin typeface="Constantia" panose="02030602050306030303" pitchFamily="18" charset="0"/>
              </a:rPr>
              <a:t>Traktati</a:t>
            </a:r>
            <a:r>
              <a:rPr lang="en-US" sz="2800" b="0" dirty="0">
                <a:latin typeface="Constantia" panose="02030602050306030303" pitchFamily="18" charset="0"/>
              </a:rPr>
              <a:t> </a:t>
            </a:r>
            <a:r>
              <a:rPr lang="en-US" sz="2800" b="0" dirty="0" err="1">
                <a:latin typeface="Constantia" panose="02030602050306030303" pitchFamily="18" charset="0"/>
              </a:rPr>
              <a:t>i</a:t>
            </a:r>
            <a:r>
              <a:rPr lang="en-US" sz="2800" b="0" dirty="0">
                <a:latin typeface="Constantia" panose="02030602050306030303" pitchFamily="18" charset="0"/>
              </a:rPr>
              <a:t> </a:t>
            </a:r>
            <a:r>
              <a:rPr lang="en-US" sz="2800" b="0" dirty="0" err="1">
                <a:latin typeface="Constantia" panose="02030602050306030303" pitchFamily="18" charset="0"/>
              </a:rPr>
              <a:t>Amsterdamit</a:t>
            </a:r>
            <a:r>
              <a:rPr lang="en-US" sz="2800" b="0" dirty="0">
                <a:latin typeface="Constantia" panose="02030602050306030303" pitchFamily="18" charset="0"/>
              </a:rPr>
              <a:t> </a:t>
            </a:r>
          </a:p>
          <a:p>
            <a:pPr>
              <a:buFont typeface="Arial"/>
              <a:buChar char="•"/>
            </a:pPr>
            <a:r>
              <a:rPr lang="en-US" sz="2800" b="0" dirty="0">
                <a:latin typeface="Constantia" panose="02030602050306030303" pitchFamily="18" charset="0"/>
              </a:rPr>
              <a:t>2003 </a:t>
            </a:r>
            <a:r>
              <a:rPr lang="en-US" sz="2800" b="0" dirty="0" err="1">
                <a:latin typeface="Constantia" panose="02030602050306030303" pitchFamily="18" charset="0"/>
              </a:rPr>
              <a:t>Traktati</a:t>
            </a:r>
            <a:r>
              <a:rPr lang="en-US" sz="2800" b="0" dirty="0">
                <a:latin typeface="Constantia" panose="02030602050306030303" pitchFamily="18" charset="0"/>
              </a:rPr>
              <a:t> </a:t>
            </a:r>
            <a:r>
              <a:rPr lang="en-US" sz="2800" b="0" dirty="0" err="1">
                <a:latin typeface="Constantia" panose="02030602050306030303" pitchFamily="18" charset="0"/>
              </a:rPr>
              <a:t>i</a:t>
            </a:r>
            <a:r>
              <a:rPr lang="en-US" sz="2800" b="0" dirty="0">
                <a:latin typeface="Constantia" panose="02030602050306030303" pitchFamily="18" charset="0"/>
              </a:rPr>
              <a:t> </a:t>
            </a:r>
            <a:r>
              <a:rPr lang="en-US" sz="2800" b="0" dirty="0" err="1">
                <a:latin typeface="Constantia" panose="02030602050306030303" pitchFamily="18" charset="0"/>
              </a:rPr>
              <a:t>Nisës</a:t>
            </a:r>
            <a:r>
              <a:rPr lang="en-US" sz="2800" b="0" dirty="0">
                <a:latin typeface="Constantia" panose="02030602050306030303" pitchFamily="18" charset="0"/>
              </a:rPr>
              <a:t> </a:t>
            </a:r>
          </a:p>
          <a:p>
            <a:pPr>
              <a:buFont typeface="Arial"/>
              <a:buChar char="•"/>
            </a:pPr>
            <a:r>
              <a:rPr lang="en-US" sz="2800" b="0" dirty="0">
                <a:latin typeface="Constantia" panose="02030602050306030303" pitchFamily="18" charset="0"/>
              </a:rPr>
              <a:t>2004 </a:t>
            </a:r>
            <a:r>
              <a:rPr lang="en-US" sz="2800" b="0" dirty="0" err="1">
                <a:latin typeface="Constantia" panose="02030602050306030303" pitchFamily="18" charset="0"/>
              </a:rPr>
              <a:t>Marrëveshja</a:t>
            </a:r>
            <a:r>
              <a:rPr lang="en-US" sz="2800" b="0" dirty="0">
                <a:latin typeface="Constantia" panose="02030602050306030303" pitchFamily="18" charset="0"/>
              </a:rPr>
              <a:t> </a:t>
            </a:r>
            <a:r>
              <a:rPr lang="en-US" sz="2800" b="0" dirty="0" err="1">
                <a:latin typeface="Constantia" panose="02030602050306030303" pitchFamily="18" charset="0"/>
              </a:rPr>
              <a:t>për</a:t>
            </a:r>
            <a:r>
              <a:rPr lang="en-US" sz="2800" b="0" dirty="0">
                <a:latin typeface="Constantia" panose="02030602050306030303" pitchFamily="18" charset="0"/>
              </a:rPr>
              <a:t> </a:t>
            </a:r>
            <a:r>
              <a:rPr lang="en-US" sz="2800" b="0" dirty="0" err="1">
                <a:latin typeface="Constantia" panose="02030602050306030303" pitchFamily="18" charset="0"/>
              </a:rPr>
              <a:t>Kushtetutën</a:t>
            </a:r>
            <a:r>
              <a:rPr lang="en-US" sz="2800" b="0" dirty="0">
                <a:latin typeface="Constantia" panose="02030602050306030303" pitchFamily="18" charset="0"/>
              </a:rPr>
              <a:t> (2005 </a:t>
            </a:r>
            <a:r>
              <a:rPr lang="en-US" sz="2800" b="0" dirty="0" err="1">
                <a:latin typeface="Constantia" panose="02030602050306030303" pitchFamily="18" charset="0"/>
              </a:rPr>
              <a:t>dështoi</a:t>
            </a:r>
            <a:r>
              <a:rPr lang="en-US" sz="2800" b="0" dirty="0">
                <a:latin typeface="Constantia" panose="02030602050306030303" pitchFamily="18" charset="0"/>
              </a:rPr>
              <a:t>) </a:t>
            </a:r>
          </a:p>
          <a:p>
            <a:pPr>
              <a:buFont typeface="Arial"/>
              <a:buChar char="•"/>
            </a:pPr>
            <a:r>
              <a:rPr lang="en-US" sz="2800" b="0" dirty="0">
                <a:latin typeface="Constantia" panose="02030602050306030303" pitchFamily="18" charset="0"/>
              </a:rPr>
              <a:t>2009 </a:t>
            </a:r>
            <a:r>
              <a:rPr lang="en-US" sz="2800" b="0" dirty="0" err="1">
                <a:latin typeface="Constantia" panose="02030602050306030303" pitchFamily="18" charset="0"/>
              </a:rPr>
              <a:t>Traktati</a:t>
            </a:r>
            <a:r>
              <a:rPr lang="en-US" sz="2800" b="0" dirty="0">
                <a:latin typeface="Constantia" panose="02030602050306030303" pitchFamily="18" charset="0"/>
              </a:rPr>
              <a:t> </a:t>
            </a:r>
            <a:r>
              <a:rPr lang="en-US" sz="2800" b="0" dirty="0" err="1">
                <a:latin typeface="Constantia" panose="02030602050306030303" pitchFamily="18" charset="0"/>
              </a:rPr>
              <a:t>i</a:t>
            </a:r>
            <a:r>
              <a:rPr lang="en-US" sz="2800" b="0" dirty="0">
                <a:latin typeface="Constantia" panose="02030602050306030303" pitchFamily="18" charset="0"/>
              </a:rPr>
              <a:t> </a:t>
            </a:r>
            <a:r>
              <a:rPr lang="en-US" sz="2800" b="0" dirty="0" err="1">
                <a:latin typeface="Constantia" panose="02030602050306030303" pitchFamily="18" charset="0"/>
              </a:rPr>
              <a:t>Lisbonës</a:t>
            </a:r>
            <a:r>
              <a:rPr lang="en-US" sz="2800" b="0" dirty="0">
                <a:latin typeface="Constantia" panose="02030602050306030303" pitchFamily="18" charset="0"/>
              </a:rPr>
              <a:t> </a:t>
            </a:r>
          </a:p>
          <a:p>
            <a:endParaRPr lang="en-US" dirty="0"/>
          </a:p>
        </p:txBody>
      </p:sp>
    </p:spTree>
    <p:extLst>
      <p:ext uri="{BB962C8B-B14F-4D97-AF65-F5344CB8AC3E}">
        <p14:creationId xmlns:p14="http://schemas.microsoft.com/office/powerpoint/2010/main" val="37726613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20000"/>
          </a:blip>
          <a:stretch>
            <a:fillRect/>
          </a:stretch>
        </p:blipFill>
        <p:spPr>
          <a:xfrm>
            <a:off x="0" y="0"/>
            <a:ext cx="9252520" cy="6858000"/>
          </a:xfrm>
          <a:prstGeom prst="rect">
            <a:avLst/>
          </a:prstGeom>
        </p:spPr>
      </p:pic>
    </p:spTree>
    <p:extLst>
      <p:ext uri="{BB962C8B-B14F-4D97-AF65-F5344CB8AC3E}">
        <p14:creationId xmlns:p14="http://schemas.microsoft.com/office/powerpoint/2010/main" val="32133061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sz="2400" dirty="0" err="1" smtClean="0"/>
              <a:t>Bashkimi</a:t>
            </a:r>
            <a:r>
              <a:rPr lang="en-US" sz="2400" dirty="0" smtClean="0"/>
              <a:t>   </a:t>
            </a:r>
            <a:r>
              <a:rPr lang="en-US" sz="2400" dirty="0" err="1"/>
              <a:t>E</a:t>
            </a:r>
            <a:r>
              <a:rPr lang="en-US" sz="2400" dirty="0" err="1" smtClean="0"/>
              <a:t>uropian</a:t>
            </a:r>
            <a:r>
              <a:rPr lang="en-US" sz="2400" dirty="0" smtClean="0"/>
              <a:t>: </a:t>
            </a:r>
            <a:br>
              <a:rPr lang="en-US" sz="2400" dirty="0" smtClean="0"/>
            </a:br>
            <a:r>
              <a:rPr lang="en-US" sz="2400" dirty="0"/>
              <a:t>447,206,135 </a:t>
            </a:r>
            <a:r>
              <a:rPr lang="en-US" sz="2400" dirty="0" err="1" smtClean="0"/>
              <a:t>milion</a:t>
            </a:r>
            <a:r>
              <a:rPr lang="en-US" sz="2400" dirty="0" smtClean="0"/>
              <a:t> </a:t>
            </a:r>
            <a:r>
              <a:rPr lang="en-US" sz="2400" dirty="0" err="1" smtClean="0"/>
              <a:t>banore</a:t>
            </a:r>
            <a:r>
              <a:rPr lang="en-US" sz="2400" dirty="0" smtClean="0"/>
              <a:t>, 27 </a:t>
            </a:r>
            <a:r>
              <a:rPr lang="en-US" sz="2400" dirty="0"/>
              <a:t> </a:t>
            </a:r>
            <a:r>
              <a:rPr lang="en-US" sz="2400" dirty="0" err="1" smtClean="0"/>
              <a:t>shtete</a:t>
            </a:r>
            <a:r>
              <a:rPr lang="en-US" sz="3200" dirty="0" smtClean="0"/>
              <a:t/>
            </a:r>
            <a:br>
              <a:rPr lang="en-US" sz="3200" dirty="0" smtClean="0"/>
            </a:br>
            <a:endParaRPr lang="en-US" sz="3200" dirty="0" smtClean="0"/>
          </a:p>
        </p:txBody>
      </p:sp>
      <p:pic>
        <p:nvPicPr>
          <p:cNvPr id="2" name="Picture 1"/>
          <p:cNvPicPr>
            <a:picLocks noChangeAspect="1"/>
          </p:cNvPicPr>
          <p:nvPr/>
        </p:nvPicPr>
        <p:blipFill>
          <a:blip r:embed="rId3"/>
          <a:stretch>
            <a:fillRect/>
          </a:stretch>
        </p:blipFill>
        <p:spPr>
          <a:xfrm>
            <a:off x="-19950" y="1239376"/>
            <a:ext cx="9130168" cy="5618624"/>
          </a:xfrm>
          <a:prstGeom prst="rect">
            <a:avLst/>
          </a:prstGeom>
        </p:spPr>
      </p:pic>
    </p:spTree>
    <p:extLst>
      <p:ext uri="{BB962C8B-B14F-4D97-AF65-F5344CB8AC3E}">
        <p14:creationId xmlns:p14="http://schemas.microsoft.com/office/powerpoint/2010/main" val="21027802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685800" y="1556792"/>
            <a:ext cx="7772400" cy="1470025"/>
          </a:xfrm>
        </p:spPr>
        <p:txBody>
          <a:bodyPr/>
          <a:lstStyle/>
          <a:p>
            <a:pPr algn="ctr"/>
            <a:r>
              <a:rPr lang="en-US" sz="4800" dirty="0" err="1" smtClean="0">
                <a:solidFill>
                  <a:schemeClr val="accent2"/>
                </a:solidFill>
              </a:rPr>
              <a:t>historiku</a:t>
            </a:r>
            <a:endParaRPr lang="en-US" sz="4800" dirty="0">
              <a:solidFill>
                <a:schemeClr val="accent2"/>
              </a:solidFill>
            </a:endParaRPr>
          </a:p>
        </p:txBody>
      </p:sp>
      <p:pic>
        <p:nvPicPr>
          <p:cNvPr id="2" name="Picture 1"/>
          <p:cNvPicPr>
            <a:picLocks noChangeAspect="1"/>
          </p:cNvPicPr>
          <p:nvPr/>
        </p:nvPicPr>
        <p:blipFill>
          <a:blip r:embed="rId2"/>
          <a:stretch>
            <a:fillRect/>
          </a:stretch>
        </p:blipFill>
        <p:spPr>
          <a:xfrm>
            <a:off x="1031470" y="2852936"/>
            <a:ext cx="7414592" cy="3089413"/>
          </a:xfrm>
          <a:prstGeom prst="rect">
            <a:avLst/>
          </a:prstGeom>
        </p:spPr>
      </p:pic>
    </p:spTree>
    <p:extLst>
      <p:ext uri="{BB962C8B-B14F-4D97-AF65-F5344CB8AC3E}">
        <p14:creationId xmlns:p14="http://schemas.microsoft.com/office/powerpoint/2010/main" val="18119008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en-US" sz="3600" dirty="0" err="1">
                <a:latin typeface="Times New Roman"/>
              </a:rPr>
              <a:t>Origjina</a:t>
            </a:r>
            <a:r>
              <a:rPr lang="en-US" sz="3600" dirty="0">
                <a:latin typeface="Times New Roman"/>
              </a:rPr>
              <a:t> e </a:t>
            </a:r>
            <a:r>
              <a:rPr lang="en-US" sz="3600" dirty="0" err="1">
                <a:latin typeface="Times New Roman"/>
              </a:rPr>
              <a:t>idesë</a:t>
            </a:r>
            <a:r>
              <a:rPr lang="en-US" sz="3600" dirty="0">
                <a:latin typeface="Times New Roman"/>
              </a:rPr>
              <a:t> </a:t>
            </a:r>
            <a:r>
              <a:rPr lang="en-US" sz="3600" dirty="0" err="1">
                <a:latin typeface="Times New Roman"/>
              </a:rPr>
              <a:t>evropiane</a:t>
            </a:r>
            <a:r>
              <a:rPr lang="en-US" sz="3600" dirty="0">
                <a:latin typeface="Times New Roman"/>
              </a:rPr>
              <a:t> </a:t>
            </a:r>
            <a:r>
              <a:rPr lang="en-US" b="0" dirty="0">
                <a:solidFill>
                  <a:srgbClr val="000000"/>
                </a:solidFill>
                <a:latin typeface="Times New Roman"/>
              </a:rPr>
              <a:t/>
            </a:r>
            <a:br>
              <a:rPr lang="en-US" b="0" dirty="0">
                <a:solidFill>
                  <a:srgbClr val="000000"/>
                </a:solidFill>
                <a:latin typeface="Times New Roman"/>
              </a:rPr>
            </a:br>
            <a:endParaRPr lang="en-US" dirty="0"/>
          </a:p>
        </p:txBody>
      </p:sp>
      <p:sp>
        <p:nvSpPr>
          <p:cNvPr id="3" name="Segnaposto contenuto 2"/>
          <p:cNvSpPr>
            <a:spLocks noGrp="1"/>
          </p:cNvSpPr>
          <p:nvPr>
            <p:ph idx="1"/>
          </p:nvPr>
        </p:nvSpPr>
        <p:spPr/>
        <p:txBody>
          <a:bodyPr/>
          <a:lstStyle/>
          <a:p>
            <a:pPr marL="0" indent="0" algn="just">
              <a:buNone/>
            </a:pPr>
            <a:endParaRPr lang="en-US" sz="2800" b="0" dirty="0">
              <a:solidFill>
                <a:srgbClr val="000000"/>
              </a:solidFill>
              <a:latin typeface="Constantia" panose="02030602050306030303" pitchFamily="18" charset="0"/>
            </a:endParaRPr>
          </a:p>
          <a:p>
            <a:pPr algn="just">
              <a:buFont typeface="Wingdings" panose="05000000000000000000" pitchFamily="2" charset="2"/>
              <a:buChar char="q"/>
            </a:pPr>
            <a:r>
              <a:rPr lang="en-US" sz="2800" b="0" dirty="0" err="1" smtClean="0">
                <a:solidFill>
                  <a:srgbClr val="000000"/>
                </a:solidFill>
                <a:latin typeface="Constantia" panose="02030602050306030303" pitchFamily="18" charset="0"/>
              </a:rPr>
              <a:t>Një</a:t>
            </a:r>
            <a:r>
              <a:rPr lang="en-US" sz="2800" b="0" dirty="0" smtClean="0">
                <a:solidFill>
                  <a:srgbClr val="000000"/>
                </a:solidFill>
                <a:latin typeface="Constantia" panose="02030602050306030303" pitchFamily="18" charset="0"/>
              </a:rPr>
              <a:t> </a:t>
            </a:r>
            <a:r>
              <a:rPr lang="en-US" sz="2800" b="0" dirty="0" err="1">
                <a:solidFill>
                  <a:srgbClr val="000000"/>
                </a:solidFill>
                <a:latin typeface="Constantia" panose="02030602050306030303" pitchFamily="18" charset="0"/>
              </a:rPr>
              <a:t>pjesë</a:t>
            </a:r>
            <a:r>
              <a:rPr lang="en-US" sz="2800" b="0" dirty="0">
                <a:solidFill>
                  <a:srgbClr val="000000"/>
                </a:solidFill>
                <a:latin typeface="Constantia" panose="02030602050306030303" pitchFamily="18" charset="0"/>
              </a:rPr>
              <a:t> e </a:t>
            </a:r>
            <a:r>
              <a:rPr lang="en-US" sz="2800" b="0" dirty="0" err="1">
                <a:solidFill>
                  <a:srgbClr val="000000"/>
                </a:solidFill>
                <a:latin typeface="Constantia" panose="02030602050306030303" pitchFamily="18" charset="0"/>
              </a:rPr>
              <a:t>madhe</a:t>
            </a:r>
            <a:r>
              <a:rPr lang="en-US" sz="2800" b="0" dirty="0">
                <a:solidFill>
                  <a:srgbClr val="000000"/>
                </a:solidFill>
                <a:latin typeface="Constantia" panose="02030602050306030303" pitchFamily="18" charset="0"/>
              </a:rPr>
              <a:t> e </a:t>
            </a:r>
            <a:r>
              <a:rPr lang="en-US" sz="2800" b="0" dirty="0" err="1">
                <a:solidFill>
                  <a:srgbClr val="000000"/>
                </a:solidFill>
                <a:latin typeface="Constantia" panose="02030602050306030303" pitchFamily="18" charset="0"/>
              </a:rPr>
              <a:t>studiuesve</a:t>
            </a:r>
            <a:r>
              <a:rPr lang="en-US" sz="2800" b="0" dirty="0">
                <a:solidFill>
                  <a:srgbClr val="000000"/>
                </a:solidFill>
                <a:latin typeface="Constantia" panose="02030602050306030303" pitchFamily="18" charset="0"/>
              </a:rPr>
              <a:t> </a:t>
            </a:r>
            <a:r>
              <a:rPr lang="en-US" sz="2800" b="0" dirty="0" err="1">
                <a:solidFill>
                  <a:srgbClr val="000000"/>
                </a:solidFill>
                <a:latin typeface="Constantia" panose="02030602050306030303" pitchFamily="18" charset="0"/>
              </a:rPr>
              <a:t>zhvillimit</a:t>
            </a:r>
            <a:r>
              <a:rPr lang="en-US" sz="2800" b="0" dirty="0">
                <a:solidFill>
                  <a:srgbClr val="000000"/>
                </a:solidFill>
                <a:latin typeface="Constantia" panose="02030602050306030303" pitchFamily="18" charset="0"/>
              </a:rPr>
              <a:t> </a:t>
            </a:r>
            <a:r>
              <a:rPr lang="en-US" sz="2800" b="0" dirty="0" err="1">
                <a:solidFill>
                  <a:srgbClr val="000000"/>
                </a:solidFill>
                <a:latin typeface="Constantia" panose="02030602050306030303" pitchFamily="18" charset="0"/>
              </a:rPr>
              <a:t>dhe</a:t>
            </a:r>
            <a:r>
              <a:rPr lang="en-US" sz="2800" b="0" dirty="0">
                <a:solidFill>
                  <a:srgbClr val="000000"/>
                </a:solidFill>
                <a:latin typeface="Constantia" panose="02030602050306030303" pitchFamily="18" charset="0"/>
              </a:rPr>
              <a:t> </a:t>
            </a:r>
            <a:r>
              <a:rPr lang="en-US" sz="2800" b="0" dirty="0" err="1">
                <a:solidFill>
                  <a:srgbClr val="000000"/>
                </a:solidFill>
                <a:latin typeface="Constantia" panose="02030602050306030303" pitchFamily="18" charset="0"/>
              </a:rPr>
              <a:t>aspektet</a:t>
            </a:r>
            <a:r>
              <a:rPr lang="en-US" sz="2800" b="0" dirty="0">
                <a:solidFill>
                  <a:srgbClr val="000000"/>
                </a:solidFill>
                <a:latin typeface="Constantia" panose="02030602050306030303" pitchFamily="18" charset="0"/>
              </a:rPr>
              <a:t> </a:t>
            </a:r>
            <a:r>
              <a:rPr lang="en-US" sz="2800" b="0" dirty="0" err="1">
                <a:solidFill>
                  <a:srgbClr val="000000"/>
                </a:solidFill>
                <a:latin typeface="Constantia" panose="02030602050306030303" pitchFamily="18" charset="0"/>
              </a:rPr>
              <a:t>historike</a:t>
            </a:r>
            <a:r>
              <a:rPr lang="en-US" sz="2800" b="0" dirty="0">
                <a:solidFill>
                  <a:srgbClr val="000000"/>
                </a:solidFill>
                <a:latin typeface="Constantia" panose="02030602050306030303" pitchFamily="18" charset="0"/>
              </a:rPr>
              <a:t> </a:t>
            </a:r>
            <a:r>
              <a:rPr lang="en-US" sz="2800" b="0" dirty="0" err="1">
                <a:solidFill>
                  <a:srgbClr val="000000"/>
                </a:solidFill>
                <a:latin typeface="Constantia" panose="02030602050306030303" pitchFamily="18" charset="0"/>
              </a:rPr>
              <a:t>për</a:t>
            </a:r>
            <a:r>
              <a:rPr lang="en-US" sz="2800" b="0" dirty="0">
                <a:solidFill>
                  <a:srgbClr val="000000"/>
                </a:solidFill>
                <a:latin typeface="Constantia" panose="02030602050306030303" pitchFamily="18" charset="0"/>
              </a:rPr>
              <a:t> </a:t>
            </a:r>
            <a:r>
              <a:rPr lang="en-US" sz="2800" b="0" dirty="0" err="1">
                <a:solidFill>
                  <a:srgbClr val="000000"/>
                </a:solidFill>
                <a:latin typeface="Constantia" panose="02030602050306030303" pitchFamily="18" charset="0"/>
              </a:rPr>
              <a:t>një</a:t>
            </a:r>
            <a:r>
              <a:rPr lang="en-US" sz="2800" b="0" dirty="0">
                <a:solidFill>
                  <a:srgbClr val="000000"/>
                </a:solidFill>
                <a:latin typeface="Constantia" panose="02030602050306030303" pitchFamily="18" charset="0"/>
              </a:rPr>
              <a:t> BE e </a:t>
            </a:r>
            <a:r>
              <a:rPr lang="en-US" sz="2800" b="0" dirty="0" err="1">
                <a:solidFill>
                  <a:srgbClr val="000000"/>
                </a:solidFill>
                <a:latin typeface="Constantia" panose="02030602050306030303" pitchFamily="18" charset="0"/>
              </a:rPr>
              <a:t>nisin</a:t>
            </a:r>
            <a:r>
              <a:rPr lang="en-US" sz="2800" b="0" dirty="0">
                <a:solidFill>
                  <a:srgbClr val="000000"/>
                </a:solidFill>
                <a:latin typeface="Constantia" panose="02030602050306030303" pitchFamily="18" charset="0"/>
              </a:rPr>
              <a:t> </a:t>
            </a:r>
            <a:r>
              <a:rPr lang="en-US" sz="2800" b="0" dirty="0" err="1">
                <a:solidFill>
                  <a:srgbClr val="000000"/>
                </a:solidFill>
                <a:latin typeface="Constantia" panose="02030602050306030303" pitchFamily="18" charset="0"/>
              </a:rPr>
              <a:t>vetëm</a:t>
            </a:r>
            <a:r>
              <a:rPr lang="en-US" sz="2800" b="0" dirty="0">
                <a:solidFill>
                  <a:srgbClr val="000000"/>
                </a:solidFill>
                <a:latin typeface="Constantia" panose="02030602050306030303" pitchFamily="18" charset="0"/>
              </a:rPr>
              <a:t> pas </a:t>
            </a:r>
            <a:r>
              <a:rPr lang="en-US" sz="2800" b="0" dirty="0" err="1">
                <a:solidFill>
                  <a:srgbClr val="000000"/>
                </a:solidFill>
                <a:latin typeface="Constantia" panose="02030602050306030303" pitchFamily="18" charset="0"/>
              </a:rPr>
              <a:t>luftës</a:t>
            </a:r>
            <a:r>
              <a:rPr lang="en-US" sz="2800" b="0" dirty="0">
                <a:solidFill>
                  <a:srgbClr val="000000"/>
                </a:solidFill>
                <a:latin typeface="Constantia" panose="02030602050306030303" pitchFamily="18" charset="0"/>
              </a:rPr>
              <a:t> </a:t>
            </a:r>
            <a:r>
              <a:rPr lang="en-US" sz="2800" b="0" dirty="0" err="1">
                <a:solidFill>
                  <a:srgbClr val="000000"/>
                </a:solidFill>
                <a:latin typeface="Constantia" panose="02030602050306030303" pitchFamily="18" charset="0"/>
              </a:rPr>
              <a:t>së</a:t>
            </a:r>
            <a:r>
              <a:rPr lang="en-US" sz="2800" b="0" dirty="0">
                <a:solidFill>
                  <a:srgbClr val="000000"/>
                </a:solidFill>
                <a:latin typeface="Constantia" panose="02030602050306030303" pitchFamily="18" charset="0"/>
              </a:rPr>
              <a:t> </a:t>
            </a:r>
            <a:r>
              <a:rPr lang="en-US" sz="2800" b="0" dirty="0" err="1">
                <a:solidFill>
                  <a:srgbClr val="000000"/>
                </a:solidFill>
                <a:latin typeface="Constantia" panose="02030602050306030303" pitchFamily="18" charset="0"/>
              </a:rPr>
              <a:t>dytë</a:t>
            </a:r>
            <a:r>
              <a:rPr lang="en-US" sz="2800" b="0" dirty="0">
                <a:solidFill>
                  <a:srgbClr val="000000"/>
                </a:solidFill>
                <a:latin typeface="Constantia" panose="02030602050306030303" pitchFamily="18" charset="0"/>
              </a:rPr>
              <a:t> </a:t>
            </a:r>
            <a:r>
              <a:rPr lang="en-US" sz="2800" b="0" dirty="0" err="1">
                <a:solidFill>
                  <a:srgbClr val="000000"/>
                </a:solidFill>
                <a:latin typeface="Constantia" panose="02030602050306030303" pitchFamily="18" charset="0"/>
              </a:rPr>
              <a:t>botërore</a:t>
            </a:r>
            <a:r>
              <a:rPr lang="en-US" sz="2800" b="0" dirty="0">
                <a:solidFill>
                  <a:srgbClr val="000000"/>
                </a:solidFill>
                <a:latin typeface="Constantia" panose="02030602050306030303" pitchFamily="18" charset="0"/>
              </a:rPr>
              <a:t>; </a:t>
            </a:r>
            <a:endParaRPr lang="en-US" sz="2800" b="0" dirty="0" smtClean="0">
              <a:solidFill>
                <a:srgbClr val="000000"/>
              </a:solidFill>
              <a:latin typeface="Constantia" panose="02030602050306030303" pitchFamily="18" charset="0"/>
            </a:endParaRPr>
          </a:p>
          <a:p>
            <a:pPr marL="0" indent="0" algn="just">
              <a:buNone/>
            </a:pPr>
            <a:endParaRPr lang="en-US" sz="2800" b="0" dirty="0">
              <a:solidFill>
                <a:srgbClr val="000000"/>
              </a:solidFill>
              <a:latin typeface="Constantia" panose="02030602050306030303" pitchFamily="18" charset="0"/>
            </a:endParaRPr>
          </a:p>
          <a:p>
            <a:pPr algn="just">
              <a:buFont typeface="Wingdings" panose="05000000000000000000" pitchFamily="2" charset="2"/>
              <a:buChar char="q"/>
            </a:pPr>
            <a:r>
              <a:rPr lang="en-US" sz="2800" b="0" dirty="0" err="1" smtClean="0">
                <a:solidFill>
                  <a:srgbClr val="000000"/>
                </a:solidFill>
                <a:latin typeface="Constantia" panose="02030602050306030303" pitchFamily="18" charset="0"/>
              </a:rPr>
              <a:t>Ndërkaq</a:t>
            </a:r>
            <a:r>
              <a:rPr lang="en-US" sz="2800" b="0" dirty="0">
                <a:solidFill>
                  <a:srgbClr val="000000"/>
                </a:solidFill>
                <a:latin typeface="Constantia" panose="02030602050306030303" pitchFamily="18" charset="0"/>
              </a:rPr>
              <a:t>, </a:t>
            </a:r>
            <a:r>
              <a:rPr lang="en-US" sz="2800" b="0" dirty="0" err="1">
                <a:solidFill>
                  <a:srgbClr val="000000"/>
                </a:solidFill>
                <a:latin typeface="Constantia" panose="02030602050306030303" pitchFamily="18" charset="0"/>
              </a:rPr>
              <a:t>një</a:t>
            </a:r>
            <a:r>
              <a:rPr lang="en-US" sz="2800" b="0" dirty="0">
                <a:solidFill>
                  <a:srgbClr val="000000"/>
                </a:solidFill>
                <a:latin typeface="Constantia" panose="02030602050306030303" pitchFamily="18" charset="0"/>
              </a:rPr>
              <a:t> </a:t>
            </a:r>
            <a:r>
              <a:rPr lang="en-US" sz="2800" b="0" dirty="0" err="1">
                <a:solidFill>
                  <a:srgbClr val="000000"/>
                </a:solidFill>
                <a:latin typeface="Constantia" panose="02030602050306030303" pitchFamily="18" charset="0"/>
              </a:rPr>
              <a:t>pjesë</a:t>
            </a:r>
            <a:r>
              <a:rPr lang="en-US" sz="2800" b="0" dirty="0">
                <a:solidFill>
                  <a:srgbClr val="000000"/>
                </a:solidFill>
                <a:latin typeface="Constantia" panose="02030602050306030303" pitchFamily="18" charset="0"/>
              </a:rPr>
              <a:t> e </a:t>
            </a:r>
            <a:r>
              <a:rPr lang="en-US" sz="2800" b="0" dirty="0" err="1">
                <a:solidFill>
                  <a:srgbClr val="000000"/>
                </a:solidFill>
                <a:latin typeface="Constantia" panose="02030602050306030303" pitchFamily="18" charset="0"/>
              </a:rPr>
              <a:t>studiuesve</a:t>
            </a:r>
            <a:r>
              <a:rPr lang="en-US" sz="2800" b="0" dirty="0">
                <a:solidFill>
                  <a:srgbClr val="000000"/>
                </a:solidFill>
                <a:latin typeface="Constantia" panose="02030602050306030303" pitchFamily="18" charset="0"/>
              </a:rPr>
              <a:t> </a:t>
            </a:r>
            <a:r>
              <a:rPr lang="en-US" sz="2800" b="0" dirty="0" err="1">
                <a:solidFill>
                  <a:srgbClr val="000000"/>
                </a:solidFill>
                <a:latin typeface="Constantia" panose="02030602050306030303" pitchFamily="18" charset="0"/>
              </a:rPr>
              <a:t>të</a:t>
            </a:r>
            <a:r>
              <a:rPr lang="en-US" sz="2800" b="0" dirty="0">
                <a:solidFill>
                  <a:srgbClr val="000000"/>
                </a:solidFill>
                <a:latin typeface="Constantia" panose="02030602050306030303" pitchFamily="18" charset="0"/>
              </a:rPr>
              <a:t> </a:t>
            </a:r>
            <a:r>
              <a:rPr lang="en-US" sz="2800" b="0" dirty="0" err="1">
                <a:solidFill>
                  <a:srgbClr val="000000"/>
                </a:solidFill>
                <a:latin typeface="Constantia" panose="02030602050306030303" pitchFamily="18" charset="0"/>
              </a:rPr>
              <a:t>tjerë</a:t>
            </a:r>
            <a:r>
              <a:rPr lang="en-US" sz="2800" b="0" dirty="0">
                <a:solidFill>
                  <a:srgbClr val="000000"/>
                </a:solidFill>
                <a:latin typeface="Constantia" panose="02030602050306030303" pitchFamily="18" charset="0"/>
              </a:rPr>
              <a:t> </a:t>
            </a:r>
            <a:r>
              <a:rPr lang="en-US" sz="2800" b="0" dirty="0" err="1">
                <a:solidFill>
                  <a:srgbClr val="000000"/>
                </a:solidFill>
                <a:latin typeface="Constantia" panose="02030602050306030303" pitchFamily="18" charset="0"/>
              </a:rPr>
              <a:t>këtë</a:t>
            </a:r>
            <a:r>
              <a:rPr lang="en-US" sz="2800" b="0" dirty="0">
                <a:solidFill>
                  <a:srgbClr val="000000"/>
                </a:solidFill>
                <a:latin typeface="Constantia" panose="02030602050306030303" pitchFamily="18" charset="0"/>
              </a:rPr>
              <a:t> </a:t>
            </a:r>
            <a:r>
              <a:rPr lang="en-US" sz="2800" b="0" dirty="0" err="1">
                <a:solidFill>
                  <a:srgbClr val="000000"/>
                </a:solidFill>
                <a:latin typeface="Constantia" panose="02030602050306030303" pitchFamily="18" charset="0"/>
              </a:rPr>
              <a:t>çështje</a:t>
            </a:r>
            <a:r>
              <a:rPr lang="en-US" sz="2800" b="0" dirty="0">
                <a:solidFill>
                  <a:srgbClr val="000000"/>
                </a:solidFill>
                <a:latin typeface="Constantia" panose="02030602050306030303" pitchFamily="18" charset="0"/>
              </a:rPr>
              <a:t> e </a:t>
            </a:r>
            <a:r>
              <a:rPr lang="en-US" sz="2800" b="0" dirty="0" err="1">
                <a:solidFill>
                  <a:srgbClr val="000000"/>
                </a:solidFill>
                <a:latin typeface="Constantia" panose="02030602050306030303" pitchFamily="18" charset="0"/>
              </a:rPr>
              <a:t>vështrojnë</a:t>
            </a:r>
            <a:r>
              <a:rPr lang="en-US" sz="2800" b="0" dirty="0">
                <a:solidFill>
                  <a:srgbClr val="000000"/>
                </a:solidFill>
                <a:latin typeface="Constantia" panose="02030602050306030303" pitchFamily="18" charset="0"/>
              </a:rPr>
              <a:t> </a:t>
            </a:r>
            <a:r>
              <a:rPr lang="en-US" sz="2800" b="0" dirty="0" err="1">
                <a:solidFill>
                  <a:srgbClr val="000000"/>
                </a:solidFill>
                <a:latin typeface="Constantia" panose="02030602050306030303" pitchFamily="18" charset="0"/>
              </a:rPr>
              <a:t>shumë</a:t>
            </a:r>
            <a:r>
              <a:rPr lang="en-US" sz="2800" b="0" dirty="0">
                <a:solidFill>
                  <a:srgbClr val="000000"/>
                </a:solidFill>
                <a:latin typeface="Constantia" panose="02030602050306030303" pitchFamily="18" charset="0"/>
              </a:rPr>
              <a:t> </a:t>
            </a:r>
            <a:r>
              <a:rPr lang="en-US" sz="2800" b="0" dirty="0" err="1">
                <a:solidFill>
                  <a:srgbClr val="000000"/>
                </a:solidFill>
                <a:latin typeface="Constantia" panose="02030602050306030303" pitchFamily="18" charset="0"/>
              </a:rPr>
              <a:t>më</a:t>
            </a:r>
            <a:r>
              <a:rPr lang="en-US" sz="2800" b="0" dirty="0">
                <a:solidFill>
                  <a:srgbClr val="000000"/>
                </a:solidFill>
                <a:latin typeface="Constantia" panose="02030602050306030303" pitchFamily="18" charset="0"/>
              </a:rPr>
              <a:t> </a:t>
            </a:r>
            <a:r>
              <a:rPr lang="en-US" sz="2800" b="0" dirty="0" err="1">
                <a:solidFill>
                  <a:srgbClr val="000000"/>
                </a:solidFill>
                <a:latin typeface="Constantia" panose="02030602050306030303" pitchFamily="18" charset="0"/>
              </a:rPr>
              <a:t>herët</a:t>
            </a:r>
            <a:r>
              <a:rPr lang="en-US" sz="2800" b="0" dirty="0">
                <a:solidFill>
                  <a:srgbClr val="000000"/>
                </a:solidFill>
                <a:latin typeface="Constantia" panose="02030602050306030303" pitchFamily="18" charset="0"/>
              </a:rPr>
              <a:t> </a:t>
            </a:r>
            <a:r>
              <a:rPr lang="en-US" sz="2800" b="0" dirty="0" err="1">
                <a:solidFill>
                  <a:srgbClr val="000000"/>
                </a:solidFill>
                <a:latin typeface="Constantia" panose="02030602050306030303" pitchFamily="18" charset="0"/>
              </a:rPr>
              <a:t>dhe</a:t>
            </a:r>
            <a:r>
              <a:rPr lang="en-US" sz="2800" b="0" dirty="0">
                <a:solidFill>
                  <a:srgbClr val="000000"/>
                </a:solidFill>
                <a:latin typeface="Constantia" panose="02030602050306030303" pitchFamily="18" charset="0"/>
              </a:rPr>
              <a:t> </a:t>
            </a:r>
            <a:r>
              <a:rPr lang="en-US" sz="2800" b="0" dirty="0" err="1">
                <a:solidFill>
                  <a:srgbClr val="000000"/>
                </a:solidFill>
                <a:latin typeface="Constantia" panose="02030602050306030303" pitchFamily="18" charset="0"/>
              </a:rPr>
              <a:t>atë</a:t>
            </a:r>
            <a:r>
              <a:rPr lang="en-US" sz="2800" b="0" dirty="0">
                <a:solidFill>
                  <a:srgbClr val="000000"/>
                </a:solidFill>
                <a:latin typeface="Constantia" panose="02030602050306030303" pitchFamily="18" charset="0"/>
              </a:rPr>
              <a:t> </a:t>
            </a:r>
            <a:r>
              <a:rPr lang="en-US" sz="2800" b="0" dirty="0" err="1">
                <a:solidFill>
                  <a:srgbClr val="000000"/>
                </a:solidFill>
                <a:latin typeface="Constantia" panose="02030602050306030303" pitchFamily="18" charset="0"/>
              </a:rPr>
              <a:t>që</a:t>
            </a:r>
            <a:r>
              <a:rPr lang="en-US" sz="2800" b="0" dirty="0">
                <a:solidFill>
                  <a:srgbClr val="000000"/>
                </a:solidFill>
                <a:latin typeface="Constantia" panose="02030602050306030303" pitchFamily="18" charset="0"/>
              </a:rPr>
              <a:t> </a:t>
            </a:r>
            <a:r>
              <a:rPr lang="en-US" sz="2800" b="0" dirty="0" err="1">
                <a:solidFill>
                  <a:srgbClr val="000000"/>
                </a:solidFill>
                <a:latin typeface="Constantia" panose="02030602050306030303" pitchFamily="18" charset="0"/>
              </a:rPr>
              <a:t>nga</a:t>
            </a:r>
            <a:r>
              <a:rPr lang="en-US" sz="2800" b="0" dirty="0">
                <a:solidFill>
                  <a:srgbClr val="000000"/>
                </a:solidFill>
                <a:latin typeface="Constantia" panose="02030602050306030303" pitchFamily="18" charset="0"/>
              </a:rPr>
              <a:t> </a:t>
            </a:r>
            <a:r>
              <a:rPr lang="en-US" sz="2800" b="0" dirty="0" err="1">
                <a:solidFill>
                  <a:srgbClr val="000000"/>
                </a:solidFill>
                <a:latin typeface="Constantia" panose="02030602050306030303" pitchFamily="18" charset="0"/>
              </a:rPr>
              <a:t>koha</a:t>
            </a:r>
            <a:r>
              <a:rPr lang="en-US" sz="2800" b="0" dirty="0">
                <a:solidFill>
                  <a:srgbClr val="000000"/>
                </a:solidFill>
                <a:latin typeface="Constantia" panose="02030602050306030303" pitchFamily="18" charset="0"/>
              </a:rPr>
              <a:t> e </a:t>
            </a:r>
            <a:r>
              <a:rPr lang="en-US" sz="2800" b="0" dirty="0" err="1">
                <a:solidFill>
                  <a:srgbClr val="000000"/>
                </a:solidFill>
                <a:latin typeface="Constantia" panose="02030602050306030303" pitchFamily="18" charset="0"/>
              </a:rPr>
              <a:t>krijimit</a:t>
            </a:r>
            <a:r>
              <a:rPr lang="en-US" sz="2800" b="0" dirty="0">
                <a:solidFill>
                  <a:srgbClr val="000000"/>
                </a:solidFill>
                <a:latin typeface="Constantia" panose="02030602050306030303" pitchFamily="18" charset="0"/>
              </a:rPr>
              <a:t> </a:t>
            </a:r>
            <a:r>
              <a:rPr lang="en-US" sz="2800" b="0" dirty="0" err="1">
                <a:solidFill>
                  <a:srgbClr val="000000"/>
                </a:solidFill>
                <a:latin typeface="Constantia" panose="02030602050306030303" pitchFamily="18" charset="0"/>
              </a:rPr>
              <a:t>të</a:t>
            </a:r>
            <a:r>
              <a:rPr lang="en-US" sz="2800" b="0" dirty="0">
                <a:solidFill>
                  <a:srgbClr val="000000"/>
                </a:solidFill>
                <a:latin typeface="Constantia" panose="02030602050306030303" pitchFamily="18" charset="0"/>
              </a:rPr>
              <a:t> </a:t>
            </a:r>
            <a:r>
              <a:rPr lang="en-US" sz="2800" b="0" dirty="0" err="1">
                <a:solidFill>
                  <a:srgbClr val="000000"/>
                </a:solidFill>
                <a:latin typeface="Constantia" panose="02030602050306030303" pitchFamily="18" charset="0"/>
              </a:rPr>
              <a:t>shteteve</a:t>
            </a:r>
            <a:r>
              <a:rPr lang="en-US" sz="2800" b="0" dirty="0">
                <a:solidFill>
                  <a:srgbClr val="000000"/>
                </a:solidFill>
                <a:latin typeface="Constantia" panose="02030602050306030303" pitchFamily="18" charset="0"/>
              </a:rPr>
              <a:t> – </a:t>
            </a:r>
            <a:r>
              <a:rPr lang="en-US" sz="2800" b="0" dirty="0" err="1">
                <a:solidFill>
                  <a:srgbClr val="000000"/>
                </a:solidFill>
                <a:latin typeface="Constantia" panose="02030602050306030303" pitchFamily="18" charset="0"/>
              </a:rPr>
              <a:t>kombe</a:t>
            </a:r>
            <a:r>
              <a:rPr lang="en-US" sz="2800" b="0" dirty="0">
                <a:solidFill>
                  <a:srgbClr val="000000"/>
                </a:solidFill>
                <a:latin typeface="Constantia" panose="02030602050306030303" pitchFamily="18" charset="0"/>
              </a:rPr>
              <a:t> (</a:t>
            </a:r>
            <a:r>
              <a:rPr lang="en-US" sz="2800" b="0" dirty="0" err="1">
                <a:solidFill>
                  <a:srgbClr val="000000"/>
                </a:solidFill>
                <a:latin typeface="Constantia" panose="02030602050306030303" pitchFamily="18" charset="0"/>
              </a:rPr>
              <a:t>shekulli</a:t>
            </a:r>
            <a:r>
              <a:rPr lang="en-US" sz="2800" b="0" dirty="0">
                <a:solidFill>
                  <a:srgbClr val="000000"/>
                </a:solidFill>
                <a:latin typeface="Constantia" panose="02030602050306030303" pitchFamily="18" charset="0"/>
              </a:rPr>
              <a:t> XVIII); </a:t>
            </a:r>
          </a:p>
          <a:p>
            <a:pPr>
              <a:buFont typeface="Wingdings" panose="05000000000000000000" pitchFamily="2" charset="2"/>
              <a:buChar char="q"/>
            </a:pPr>
            <a:endParaRPr lang="en-US" sz="1100" dirty="0"/>
          </a:p>
        </p:txBody>
      </p:sp>
    </p:spTree>
    <p:extLst>
      <p:ext uri="{BB962C8B-B14F-4D97-AF65-F5344CB8AC3E}">
        <p14:creationId xmlns:p14="http://schemas.microsoft.com/office/powerpoint/2010/main" val="34214779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en-US" sz="3600" dirty="0" err="1">
                <a:latin typeface="Times New Roman"/>
              </a:rPr>
              <a:t>Origjina</a:t>
            </a:r>
            <a:r>
              <a:rPr lang="en-US" sz="3600" dirty="0">
                <a:latin typeface="Times New Roman"/>
              </a:rPr>
              <a:t> e </a:t>
            </a:r>
            <a:r>
              <a:rPr lang="en-US" sz="3600" dirty="0" err="1">
                <a:latin typeface="Times New Roman"/>
              </a:rPr>
              <a:t>idesë</a:t>
            </a:r>
            <a:r>
              <a:rPr lang="en-US" sz="3600" dirty="0">
                <a:latin typeface="Times New Roman"/>
              </a:rPr>
              <a:t> </a:t>
            </a:r>
            <a:r>
              <a:rPr lang="en-US" sz="3600" dirty="0" err="1">
                <a:latin typeface="Times New Roman"/>
              </a:rPr>
              <a:t>evropiane</a:t>
            </a:r>
            <a:r>
              <a:rPr lang="en-US" sz="3600" dirty="0">
                <a:latin typeface="Times New Roman"/>
              </a:rPr>
              <a:t> </a:t>
            </a:r>
            <a:r>
              <a:rPr lang="en-US" b="0" dirty="0">
                <a:solidFill>
                  <a:srgbClr val="000000"/>
                </a:solidFill>
                <a:latin typeface="Times New Roman"/>
              </a:rPr>
              <a:t/>
            </a:r>
            <a:br>
              <a:rPr lang="en-US" b="0" dirty="0">
                <a:solidFill>
                  <a:srgbClr val="000000"/>
                </a:solidFill>
                <a:latin typeface="Times New Roman"/>
              </a:rPr>
            </a:br>
            <a:endParaRPr lang="en-US" dirty="0"/>
          </a:p>
        </p:txBody>
      </p:sp>
      <p:sp>
        <p:nvSpPr>
          <p:cNvPr id="3" name="Segnaposto contenuto 2"/>
          <p:cNvSpPr>
            <a:spLocks noGrp="1"/>
          </p:cNvSpPr>
          <p:nvPr>
            <p:ph idx="1"/>
          </p:nvPr>
        </p:nvSpPr>
        <p:spPr>
          <a:xfrm>
            <a:off x="457200" y="1600200"/>
            <a:ext cx="5338936" cy="4924425"/>
          </a:xfrm>
        </p:spPr>
        <p:txBody>
          <a:bodyPr/>
          <a:lstStyle/>
          <a:p>
            <a:endParaRPr lang="en-US" sz="1400" b="0" dirty="0">
              <a:solidFill>
                <a:srgbClr val="000000"/>
              </a:solidFill>
              <a:latin typeface="Times New Roman"/>
            </a:endParaRPr>
          </a:p>
          <a:p>
            <a:pPr marL="0" indent="0">
              <a:buNone/>
            </a:pPr>
            <a:r>
              <a:rPr lang="en-US" sz="1400" b="0" dirty="0">
                <a:solidFill>
                  <a:srgbClr val="000000"/>
                </a:solidFill>
                <a:latin typeface="Times New Roman"/>
              </a:rPr>
              <a:t> </a:t>
            </a:r>
            <a:endParaRPr lang="en-US" sz="2400" b="0" dirty="0">
              <a:solidFill>
                <a:srgbClr val="000000"/>
              </a:solidFill>
              <a:latin typeface="Times New Roman"/>
            </a:endParaRPr>
          </a:p>
          <a:p>
            <a:pPr marL="0" indent="0" algn="just">
              <a:buNone/>
            </a:pPr>
            <a:r>
              <a:rPr lang="en-US" sz="2400" b="0" dirty="0" err="1" smtClean="0">
                <a:solidFill>
                  <a:srgbClr val="000000"/>
                </a:solidFill>
                <a:latin typeface="Constantia" panose="02030602050306030303" pitchFamily="18" charset="0"/>
              </a:rPr>
              <a:t>Realisht</a:t>
            </a:r>
            <a:r>
              <a:rPr lang="en-US" sz="2400" b="0" dirty="0" smtClean="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që</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nga</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shekulli</a:t>
            </a:r>
            <a:r>
              <a:rPr lang="en-US" sz="2400" b="0" dirty="0">
                <a:solidFill>
                  <a:srgbClr val="000000"/>
                </a:solidFill>
                <a:latin typeface="Constantia" panose="02030602050306030303" pitchFamily="18" charset="0"/>
              </a:rPr>
              <a:t> XIX </a:t>
            </a:r>
            <a:r>
              <a:rPr lang="en-US" sz="2400" b="0" dirty="0" err="1">
                <a:solidFill>
                  <a:srgbClr val="000000"/>
                </a:solidFill>
                <a:latin typeface="Constantia" panose="02030602050306030303" pitchFamily="18" charset="0"/>
              </a:rPr>
              <a:t>kanë</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filluar</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idetë</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për</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një</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Evropë</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të</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bashkuar</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ose</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për</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popujt</a:t>
            </a:r>
            <a:r>
              <a:rPr lang="en-US" sz="2400" b="0" dirty="0">
                <a:solidFill>
                  <a:srgbClr val="000000"/>
                </a:solidFill>
                <a:latin typeface="Constantia" panose="02030602050306030303" pitchFamily="18" charset="0"/>
              </a:rPr>
              <a:t> e </a:t>
            </a:r>
            <a:r>
              <a:rPr lang="en-US" sz="2400" b="0" dirty="0" err="1">
                <a:solidFill>
                  <a:srgbClr val="000000"/>
                </a:solidFill>
                <a:latin typeface="Constantia" panose="02030602050306030303" pitchFamily="18" charset="0"/>
              </a:rPr>
              <a:t>bashkuar</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të</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Evropës</a:t>
            </a:r>
            <a:r>
              <a:rPr lang="en-US" sz="2400" b="0" dirty="0">
                <a:solidFill>
                  <a:srgbClr val="000000"/>
                </a:solidFill>
                <a:latin typeface="Constantia" panose="02030602050306030303" pitchFamily="18" charset="0"/>
              </a:rPr>
              <a:t>; </a:t>
            </a:r>
            <a:endParaRPr lang="en-US" sz="2400" b="0" dirty="0" smtClean="0">
              <a:solidFill>
                <a:srgbClr val="000000"/>
              </a:solidFill>
              <a:latin typeface="Constantia" panose="02030602050306030303" pitchFamily="18" charset="0"/>
            </a:endParaRPr>
          </a:p>
          <a:p>
            <a:pPr marL="0" indent="0" algn="just">
              <a:buNone/>
            </a:pPr>
            <a:endParaRPr lang="en-US" sz="2400" b="0" dirty="0">
              <a:solidFill>
                <a:srgbClr val="000000"/>
              </a:solidFill>
              <a:latin typeface="Constantia" panose="02030602050306030303" pitchFamily="18" charset="0"/>
            </a:endParaRPr>
          </a:p>
          <a:p>
            <a:pPr marL="0" indent="0" algn="just">
              <a:buNone/>
            </a:pPr>
            <a:r>
              <a:rPr lang="en-US" sz="2400" b="0" dirty="0">
                <a:solidFill>
                  <a:srgbClr val="000000"/>
                </a:solidFill>
                <a:latin typeface="Constantia" panose="02030602050306030303" pitchFamily="18" charset="0"/>
              </a:rPr>
              <a:t>o </a:t>
            </a:r>
            <a:r>
              <a:rPr lang="en-US" sz="2400" b="0" i="1" dirty="0" err="1">
                <a:solidFill>
                  <a:srgbClr val="000000"/>
                </a:solidFill>
                <a:latin typeface="Constantia" panose="02030602050306030303" pitchFamily="18" charset="0"/>
              </a:rPr>
              <a:t>Perandori</a:t>
            </a:r>
            <a:r>
              <a:rPr lang="en-US" sz="2400" b="0" i="1" dirty="0">
                <a:solidFill>
                  <a:srgbClr val="000000"/>
                </a:solidFill>
                <a:latin typeface="Constantia" panose="02030602050306030303" pitchFamily="18" charset="0"/>
              </a:rPr>
              <a:t> </a:t>
            </a:r>
            <a:r>
              <a:rPr lang="en-US" sz="2400" b="0" i="1" dirty="0" err="1">
                <a:solidFill>
                  <a:srgbClr val="000000"/>
                </a:solidFill>
                <a:latin typeface="Constantia" panose="02030602050306030303" pitchFamily="18" charset="0"/>
              </a:rPr>
              <a:t>Napoloni</a:t>
            </a:r>
            <a:r>
              <a:rPr lang="en-US" sz="2400" b="0" i="1" dirty="0">
                <a:solidFill>
                  <a:srgbClr val="000000"/>
                </a:solidFill>
                <a:latin typeface="Constantia" panose="02030602050306030303" pitchFamily="18" charset="0"/>
              </a:rPr>
              <a:t> I. e </a:t>
            </a:r>
            <a:r>
              <a:rPr lang="en-US" sz="2400" b="0" i="1" dirty="0" err="1">
                <a:solidFill>
                  <a:srgbClr val="000000"/>
                </a:solidFill>
                <a:latin typeface="Constantia" panose="02030602050306030303" pitchFamily="18" charset="0"/>
              </a:rPr>
              <a:t>proklamonte</a:t>
            </a:r>
            <a:r>
              <a:rPr lang="en-US" sz="2400" b="0" i="1" dirty="0">
                <a:solidFill>
                  <a:srgbClr val="000000"/>
                </a:solidFill>
                <a:latin typeface="Constantia" panose="02030602050306030303" pitchFamily="18" charset="0"/>
              </a:rPr>
              <a:t> </a:t>
            </a:r>
            <a:r>
              <a:rPr lang="en-US" sz="2400" b="0" i="1" dirty="0" err="1">
                <a:solidFill>
                  <a:srgbClr val="000000"/>
                </a:solidFill>
                <a:latin typeface="Constantia" panose="02030602050306030303" pitchFamily="18" charset="0"/>
              </a:rPr>
              <a:t>dëshirën</a:t>
            </a:r>
            <a:r>
              <a:rPr lang="en-US" sz="2400" b="0" i="1" dirty="0">
                <a:solidFill>
                  <a:srgbClr val="000000"/>
                </a:solidFill>
                <a:latin typeface="Constantia" panose="02030602050306030303" pitchFamily="18" charset="0"/>
              </a:rPr>
              <a:t> e </a:t>
            </a:r>
            <a:r>
              <a:rPr lang="en-US" sz="2400" b="0" i="1" dirty="0" err="1">
                <a:solidFill>
                  <a:srgbClr val="000000"/>
                </a:solidFill>
                <a:latin typeface="Constantia" panose="02030602050306030303" pitchFamily="18" charset="0"/>
              </a:rPr>
              <a:t>tij</a:t>
            </a:r>
            <a:r>
              <a:rPr lang="en-US" sz="2400" b="0" i="1" dirty="0">
                <a:solidFill>
                  <a:srgbClr val="000000"/>
                </a:solidFill>
                <a:latin typeface="Constantia" panose="02030602050306030303" pitchFamily="18" charset="0"/>
              </a:rPr>
              <a:t> </a:t>
            </a:r>
            <a:r>
              <a:rPr lang="en-US" sz="2400" b="0" i="1" dirty="0" err="1">
                <a:solidFill>
                  <a:srgbClr val="000000"/>
                </a:solidFill>
                <a:latin typeface="Constantia" panose="02030602050306030303" pitchFamily="18" charset="0"/>
              </a:rPr>
              <a:t>që</a:t>
            </a:r>
            <a:r>
              <a:rPr lang="en-US" sz="2400" b="0" i="1" dirty="0">
                <a:solidFill>
                  <a:srgbClr val="000000"/>
                </a:solidFill>
                <a:latin typeface="Constantia" panose="02030602050306030303" pitchFamily="18" charset="0"/>
              </a:rPr>
              <a:t> </a:t>
            </a:r>
            <a:r>
              <a:rPr lang="en-US" sz="2400" b="0" i="1" dirty="0" err="1">
                <a:solidFill>
                  <a:srgbClr val="000000"/>
                </a:solidFill>
                <a:latin typeface="Constantia" panose="02030602050306030303" pitchFamily="18" charset="0"/>
              </a:rPr>
              <a:t>të</a:t>
            </a:r>
            <a:r>
              <a:rPr lang="en-US" sz="2400" b="0" i="1" dirty="0">
                <a:solidFill>
                  <a:srgbClr val="000000"/>
                </a:solidFill>
                <a:latin typeface="Constantia" panose="02030602050306030303" pitchFamily="18" charset="0"/>
              </a:rPr>
              <a:t> </a:t>
            </a:r>
            <a:r>
              <a:rPr lang="en-US" sz="2400" b="0" i="1" dirty="0" err="1">
                <a:solidFill>
                  <a:srgbClr val="000000"/>
                </a:solidFill>
                <a:latin typeface="Constantia" panose="02030602050306030303" pitchFamily="18" charset="0"/>
              </a:rPr>
              <a:t>gjithë</a:t>
            </a:r>
            <a:r>
              <a:rPr lang="en-US" sz="2400" b="0" i="1" dirty="0">
                <a:solidFill>
                  <a:srgbClr val="000000"/>
                </a:solidFill>
                <a:latin typeface="Constantia" panose="02030602050306030303" pitchFamily="18" charset="0"/>
              </a:rPr>
              <a:t> </a:t>
            </a:r>
            <a:r>
              <a:rPr lang="en-US" sz="2400" b="0" i="1" dirty="0" err="1">
                <a:solidFill>
                  <a:srgbClr val="000000"/>
                </a:solidFill>
                <a:latin typeface="Constantia" panose="02030602050306030303" pitchFamily="18" charset="0"/>
              </a:rPr>
              <a:t>popujt</a:t>
            </a:r>
            <a:r>
              <a:rPr lang="en-US" sz="2400" b="0" i="1" dirty="0">
                <a:solidFill>
                  <a:srgbClr val="000000"/>
                </a:solidFill>
                <a:latin typeface="Constantia" panose="02030602050306030303" pitchFamily="18" charset="0"/>
              </a:rPr>
              <a:t> e </a:t>
            </a:r>
            <a:r>
              <a:rPr lang="en-US" sz="2400" b="0" i="1" dirty="0" err="1">
                <a:solidFill>
                  <a:srgbClr val="000000"/>
                </a:solidFill>
                <a:latin typeface="Constantia" panose="02030602050306030303" pitchFamily="18" charset="0"/>
              </a:rPr>
              <a:t>Evropës</a:t>
            </a:r>
            <a:r>
              <a:rPr lang="en-US" sz="2400" b="0" i="1" dirty="0">
                <a:solidFill>
                  <a:srgbClr val="000000"/>
                </a:solidFill>
                <a:latin typeface="Constantia" panose="02030602050306030303" pitchFamily="18" charset="0"/>
              </a:rPr>
              <a:t> </a:t>
            </a:r>
            <a:r>
              <a:rPr lang="en-US" sz="2400" b="0" i="1" dirty="0" err="1">
                <a:solidFill>
                  <a:srgbClr val="000000"/>
                </a:solidFill>
                <a:latin typeface="Constantia" panose="02030602050306030303" pitchFamily="18" charset="0"/>
              </a:rPr>
              <a:t>duhet</a:t>
            </a:r>
            <a:r>
              <a:rPr lang="en-US" sz="2400" b="0" i="1" dirty="0">
                <a:solidFill>
                  <a:srgbClr val="000000"/>
                </a:solidFill>
                <a:latin typeface="Constantia" panose="02030602050306030303" pitchFamily="18" charset="0"/>
              </a:rPr>
              <a:t> </a:t>
            </a:r>
            <a:r>
              <a:rPr lang="en-US" sz="2400" b="0" i="1" dirty="0" err="1">
                <a:solidFill>
                  <a:srgbClr val="000000"/>
                </a:solidFill>
                <a:latin typeface="Constantia" panose="02030602050306030303" pitchFamily="18" charset="0"/>
              </a:rPr>
              <a:t>të</a:t>
            </a:r>
            <a:r>
              <a:rPr lang="en-US" sz="2400" b="0" i="1" dirty="0">
                <a:solidFill>
                  <a:srgbClr val="000000"/>
                </a:solidFill>
                <a:latin typeface="Constantia" panose="02030602050306030303" pitchFamily="18" charset="0"/>
              </a:rPr>
              <a:t> </a:t>
            </a:r>
            <a:r>
              <a:rPr lang="en-US" sz="2400" b="0" i="1" dirty="0" err="1">
                <a:solidFill>
                  <a:srgbClr val="000000"/>
                </a:solidFill>
                <a:latin typeface="Constantia" panose="02030602050306030303" pitchFamily="18" charset="0"/>
              </a:rPr>
              <a:t>bëhen</a:t>
            </a:r>
            <a:r>
              <a:rPr lang="en-US" sz="2400" b="0" i="1" dirty="0">
                <a:solidFill>
                  <a:srgbClr val="000000"/>
                </a:solidFill>
                <a:latin typeface="Constantia" panose="02030602050306030303" pitchFamily="18" charset="0"/>
              </a:rPr>
              <a:t> </a:t>
            </a:r>
            <a:r>
              <a:rPr lang="en-US" sz="2400" b="0" i="1" dirty="0" err="1">
                <a:solidFill>
                  <a:srgbClr val="000000"/>
                </a:solidFill>
                <a:latin typeface="Constantia" panose="02030602050306030303" pitchFamily="18" charset="0"/>
              </a:rPr>
              <a:t>një</a:t>
            </a:r>
            <a:r>
              <a:rPr lang="en-US" sz="2400" b="0" i="1" dirty="0">
                <a:solidFill>
                  <a:srgbClr val="000000"/>
                </a:solidFill>
                <a:latin typeface="Constantia" panose="02030602050306030303" pitchFamily="18" charset="0"/>
              </a:rPr>
              <a:t> </a:t>
            </a:r>
            <a:r>
              <a:rPr lang="en-US" sz="2400" b="0" i="1" dirty="0" err="1">
                <a:solidFill>
                  <a:srgbClr val="000000"/>
                </a:solidFill>
                <a:latin typeface="Constantia" panose="02030602050306030303" pitchFamily="18" charset="0"/>
              </a:rPr>
              <a:t>popull</a:t>
            </a:r>
            <a:r>
              <a:rPr lang="en-US" sz="2400" b="0" i="1" dirty="0">
                <a:solidFill>
                  <a:srgbClr val="000000"/>
                </a:solidFill>
                <a:latin typeface="Constantia" panose="02030602050306030303" pitchFamily="18" charset="0"/>
              </a:rPr>
              <a:t> – </a:t>
            </a:r>
            <a:r>
              <a:rPr lang="en-US" sz="2400" b="0" i="1" dirty="0" err="1">
                <a:solidFill>
                  <a:srgbClr val="000000"/>
                </a:solidFill>
                <a:latin typeface="Constantia" panose="02030602050306030303" pitchFamily="18" charset="0"/>
              </a:rPr>
              <a:t>nëpërmjet</a:t>
            </a:r>
            <a:r>
              <a:rPr lang="en-US" sz="2400" b="0" i="1" dirty="0">
                <a:solidFill>
                  <a:srgbClr val="000000"/>
                </a:solidFill>
                <a:latin typeface="Constantia" panose="02030602050306030303" pitchFamily="18" charset="0"/>
              </a:rPr>
              <a:t> </a:t>
            </a:r>
            <a:r>
              <a:rPr lang="en-US" sz="2400" b="0" i="1" dirty="0" err="1">
                <a:solidFill>
                  <a:srgbClr val="000000"/>
                </a:solidFill>
                <a:latin typeface="Constantia" panose="02030602050306030303" pitchFamily="18" charset="0"/>
              </a:rPr>
              <a:t>të</a:t>
            </a:r>
            <a:r>
              <a:rPr lang="en-US" sz="2400" b="0" i="1" dirty="0">
                <a:solidFill>
                  <a:srgbClr val="000000"/>
                </a:solidFill>
                <a:latin typeface="Constantia" panose="02030602050306030303" pitchFamily="18" charset="0"/>
              </a:rPr>
              <a:t> </a:t>
            </a:r>
            <a:r>
              <a:rPr lang="en-US" sz="2400" b="0" i="1" dirty="0" err="1">
                <a:solidFill>
                  <a:srgbClr val="000000"/>
                </a:solidFill>
                <a:latin typeface="Constantia" panose="02030602050306030303" pitchFamily="18" charset="0"/>
              </a:rPr>
              <a:t>një</a:t>
            </a:r>
            <a:r>
              <a:rPr lang="en-US" sz="2400" b="0" i="1" dirty="0">
                <a:solidFill>
                  <a:srgbClr val="000000"/>
                </a:solidFill>
                <a:latin typeface="Constantia" panose="02030602050306030303" pitchFamily="18" charset="0"/>
              </a:rPr>
              <a:t> </a:t>
            </a:r>
            <a:r>
              <a:rPr lang="en-US" sz="2400" b="0" i="1" dirty="0" err="1">
                <a:solidFill>
                  <a:srgbClr val="000000"/>
                </a:solidFill>
                <a:latin typeface="Constantia" panose="02030602050306030303" pitchFamily="18" charset="0"/>
              </a:rPr>
              <a:t>bashkimi</a:t>
            </a:r>
            <a:r>
              <a:rPr lang="en-US" sz="2400" b="0" i="1" dirty="0">
                <a:solidFill>
                  <a:srgbClr val="000000"/>
                </a:solidFill>
                <a:latin typeface="Constantia" panose="02030602050306030303" pitchFamily="18" charset="0"/>
              </a:rPr>
              <a:t> </a:t>
            </a:r>
            <a:r>
              <a:rPr lang="en-US" sz="2400" b="0" i="1" dirty="0" err="1">
                <a:solidFill>
                  <a:srgbClr val="000000"/>
                </a:solidFill>
                <a:latin typeface="Constantia" panose="02030602050306030303" pitchFamily="18" charset="0"/>
              </a:rPr>
              <a:t>konfederal</a:t>
            </a:r>
            <a:r>
              <a:rPr lang="en-US" sz="2400" b="0" i="1" dirty="0">
                <a:solidFill>
                  <a:srgbClr val="000000"/>
                </a:solidFill>
                <a:latin typeface="Constantia" panose="02030602050306030303" pitchFamily="18" charset="0"/>
              </a:rPr>
              <a:t> </a:t>
            </a:r>
            <a:r>
              <a:rPr lang="en-US" sz="2400" b="0" i="1" dirty="0" err="1">
                <a:solidFill>
                  <a:srgbClr val="000000"/>
                </a:solidFill>
                <a:latin typeface="Constantia" panose="02030602050306030303" pitchFamily="18" charset="0"/>
              </a:rPr>
              <a:t>për</a:t>
            </a:r>
            <a:r>
              <a:rPr lang="en-US" sz="2400" b="0" i="1" dirty="0">
                <a:solidFill>
                  <a:srgbClr val="000000"/>
                </a:solidFill>
                <a:latin typeface="Constantia" panose="02030602050306030303" pitchFamily="18" charset="0"/>
              </a:rPr>
              <a:t> </a:t>
            </a:r>
            <a:r>
              <a:rPr lang="en-US" sz="2400" b="0" i="1" dirty="0" err="1">
                <a:solidFill>
                  <a:srgbClr val="000000"/>
                </a:solidFill>
                <a:latin typeface="Constantia" panose="02030602050306030303" pitchFamily="18" charset="0"/>
              </a:rPr>
              <a:t>të</a:t>
            </a:r>
            <a:r>
              <a:rPr lang="en-US" sz="2400" b="0" i="1" dirty="0">
                <a:solidFill>
                  <a:srgbClr val="000000"/>
                </a:solidFill>
                <a:latin typeface="Constantia" panose="02030602050306030303" pitchFamily="18" charset="0"/>
              </a:rPr>
              <a:t> </a:t>
            </a:r>
            <a:r>
              <a:rPr lang="en-US" sz="2400" b="0" i="1" dirty="0" err="1">
                <a:solidFill>
                  <a:srgbClr val="000000"/>
                </a:solidFill>
                <a:latin typeface="Constantia" panose="02030602050306030303" pitchFamily="18" charset="0"/>
              </a:rPr>
              <a:t>siguruar</a:t>
            </a:r>
            <a:r>
              <a:rPr lang="en-US" sz="2400" b="0" i="1" dirty="0">
                <a:solidFill>
                  <a:srgbClr val="000000"/>
                </a:solidFill>
                <a:latin typeface="Constantia" panose="02030602050306030303" pitchFamily="18" charset="0"/>
              </a:rPr>
              <a:t> </a:t>
            </a:r>
            <a:r>
              <a:rPr lang="en-US" sz="2400" b="0" i="1" dirty="0" err="1">
                <a:solidFill>
                  <a:srgbClr val="000000"/>
                </a:solidFill>
                <a:latin typeface="Constantia" panose="02030602050306030303" pitchFamily="18" charset="0"/>
              </a:rPr>
              <a:t>paqen</a:t>
            </a:r>
            <a:r>
              <a:rPr lang="en-US" sz="2400" b="0" i="1" dirty="0">
                <a:solidFill>
                  <a:srgbClr val="000000"/>
                </a:solidFill>
                <a:latin typeface="Constantia" panose="02030602050306030303" pitchFamily="18" charset="0"/>
              </a:rPr>
              <a:t> e </a:t>
            </a:r>
            <a:r>
              <a:rPr lang="en-US" sz="2400" b="0" i="1" dirty="0" err="1">
                <a:solidFill>
                  <a:srgbClr val="000000"/>
                </a:solidFill>
                <a:latin typeface="Constantia" panose="02030602050306030303" pitchFamily="18" charset="0"/>
              </a:rPr>
              <a:t>ekuilibruar</a:t>
            </a:r>
            <a:r>
              <a:rPr lang="en-US" sz="2400" b="0" i="1" dirty="0">
                <a:solidFill>
                  <a:srgbClr val="000000"/>
                </a:solidFill>
                <a:latin typeface="Constantia" panose="02030602050306030303" pitchFamily="18" charset="0"/>
              </a:rPr>
              <a:t> ; </a:t>
            </a:r>
            <a:endParaRPr lang="en-US" sz="2400" b="0" dirty="0">
              <a:solidFill>
                <a:srgbClr val="000000"/>
              </a:solidFill>
              <a:latin typeface="Constantia" panose="02030602050306030303" pitchFamily="18" charset="0"/>
            </a:endParaRPr>
          </a:p>
          <a:p>
            <a:pPr algn="just"/>
            <a:endParaRPr lang="en-US" dirty="0">
              <a:latin typeface="Constantia" panose="02030602050306030303" pitchFamily="18" charset="0"/>
            </a:endParaRPr>
          </a:p>
        </p:txBody>
      </p:sp>
      <p:pic>
        <p:nvPicPr>
          <p:cNvPr id="4" name="Picture 3"/>
          <p:cNvPicPr>
            <a:picLocks noChangeAspect="1"/>
          </p:cNvPicPr>
          <p:nvPr/>
        </p:nvPicPr>
        <p:blipFill>
          <a:blip r:embed="rId2"/>
          <a:stretch>
            <a:fillRect/>
          </a:stretch>
        </p:blipFill>
        <p:spPr>
          <a:xfrm>
            <a:off x="5940152" y="2132856"/>
            <a:ext cx="2376264" cy="32134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20283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                                          </a:t>
            </a:r>
            <a:r>
              <a:rPr lang="en-US" sz="4000" dirty="0" smtClean="0"/>
              <a:t>***</a:t>
            </a:r>
            <a:endParaRPr lang="en-US" sz="4000" dirty="0"/>
          </a:p>
        </p:txBody>
      </p:sp>
      <p:sp>
        <p:nvSpPr>
          <p:cNvPr id="3" name="Segnaposto contenuto 2"/>
          <p:cNvSpPr>
            <a:spLocks noGrp="1"/>
          </p:cNvSpPr>
          <p:nvPr>
            <p:ph idx="1"/>
          </p:nvPr>
        </p:nvSpPr>
        <p:spPr/>
        <p:txBody>
          <a:bodyPr/>
          <a:lstStyle/>
          <a:p>
            <a:pPr marL="0" indent="0">
              <a:buNone/>
            </a:pPr>
            <a:endParaRPr lang="en-US" sz="1400" b="0" dirty="0">
              <a:solidFill>
                <a:srgbClr val="000000"/>
              </a:solidFill>
              <a:latin typeface="Constantia" panose="02030602050306030303" pitchFamily="18" charset="0"/>
            </a:endParaRPr>
          </a:p>
          <a:p>
            <a:pPr>
              <a:buFont typeface="Wingdings" pitchFamily="2" charset="2"/>
              <a:buChar char="Ø"/>
            </a:pPr>
            <a:r>
              <a:rPr lang="en-US" sz="2400" b="0" dirty="0">
                <a:solidFill>
                  <a:srgbClr val="000000"/>
                </a:solidFill>
                <a:latin typeface="Constantia" panose="02030602050306030303" pitchFamily="18" charset="0"/>
              </a:rPr>
              <a:t>Me </a:t>
            </a:r>
            <a:r>
              <a:rPr lang="en-US" sz="2400" b="0" dirty="0" err="1">
                <a:solidFill>
                  <a:srgbClr val="000000"/>
                </a:solidFill>
                <a:latin typeface="Constantia" panose="02030602050306030303" pitchFamily="18" charset="0"/>
              </a:rPr>
              <a:t>kohë</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ideja</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evropiane</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filloi</a:t>
            </a:r>
            <a:r>
              <a:rPr lang="en-US" sz="2400" b="0" dirty="0">
                <a:solidFill>
                  <a:srgbClr val="000000"/>
                </a:solidFill>
                <a:latin typeface="Constantia" panose="02030602050306030303" pitchFamily="18" charset="0"/>
              </a:rPr>
              <a:t> </a:t>
            </a:r>
            <a:r>
              <a:rPr lang="en-US" sz="2400" b="0" dirty="0" err="1" smtClean="0">
                <a:solidFill>
                  <a:srgbClr val="000000"/>
                </a:solidFill>
                <a:latin typeface="Constantia" panose="02030602050306030303" pitchFamily="18" charset="0"/>
              </a:rPr>
              <a:t>te</a:t>
            </a:r>
            <a:r>
              <a:rPr lang="en-US" sz="2400" b="0" dirty="0" smtClean="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zgjerohet</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dhe</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nga</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rrethi</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i</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ngushtë</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i</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mendimeve</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fillojë</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të</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rekrutohet</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si</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një</a:t>
            </a:r>
            <a:r>
              <a:rPr lang="en-US" sz="2400" b="0" dirty="0">
                <a:solidFill>
                  <a:srgbClr val="000000"/>
                </a:solidFill>
                <a:latin typeface="Constantia" panose="02030602050306030303" pitchFamily="18" charset="0"/>
              </a:rPr>
              <a:t> LËVIZJE EVROPIANE; </a:t>
            </a:r>
            <a:endParaRPr lang="en-US" sz="2400" b="0" dirty="0" smtClean="0">
              <a:solidFill>
                <a:srgbClr val="000000"/>
              </a:solidFill>
              <a:latin typeface="Constantia" panose="02030602050306030303" pitchFamily="18" charset="0"/>
            </a:endParaRPr>
          </a:p>
          <a:p>
            <a:pPr>
              <a:buFont typeface="Wingdings" pitchFamily="2" charset="2"/>
              <a:buChar char="Ø"/>
            </a:pPr>
            <a:endParaRPr lang="en-US" sz="2400" b="0" dirty="0">
              <a:solidFill>
                <a:srgbClr val="000000"/>
              </a:solidFill>
              <a:latin typeface="Constantia" panose="02030602050306030303" pitchFamily="18" charset="0"/>
            </a:endParaRPr>
          </a:p>
          <a:p>
            <a:pPr>
              <a:buFont typeface="Wingdings"/>
              <a:buChar char="Ø"/>
            </a:pPr>
            <a:r>
              <a:rPr lang="en-US" sz="2400" b="0" dirty="0" err="1" smtClean="0">
                <a:solidFill>
                  <a:srgbClr val="000000"/>
                </a:solidFill>
                <a:latin typeface="Constantia" panose="02030602050306030303" pitchFamily="18" charset="0"/>
              </a:rPr>
              <a:t>Lidhur</a:t>
            </a:r>
            <a:r>
              <a:rPr lang="en-US" sz="2400" b="0" dirty="0" smtClean="0">
                <a:solidFill>
                  <a:srgbClr val="000000"/>
                </a:solidFill>
                <a:latin typeface="Constantia" panose="02030602050306030303" pitchFamily="18" charset="0"/>
              </a:rPr>
              <a:t> </a:t>
            </a:r>
            <a:r>
              <a:rPr lang="en-US" sz="2400" b="0" dirty="0">
                <a:solidFill>
                  <a:srgbClr val="000000"/>
                </a:solidFill>
                <a:latin typeface="Constantia" panose="02030602050306030303" pitchFamily="18" charset="0"/>
              </a:rPr>
              <a:t>me </a:t>
            </a:r>
            <a:r>
              <a:rPr lang="en-US" sz="2400" b="0" dirty="0" err="1">
                <a:solidFill>
                  <a:srgbClr val="000000"/>
                </a:solidFill>
                <a:latin typeface="Constantia" panose="02030602050306030303" pitchFamily="18" charset="0"/>
              </a:rPr>
              <a:t>këto</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pretendime</a:t>
            </a:r>
            <a:r>
              <a:rPr lang="en-US" sz="2400" b="0" dirty="0">
                <a:solidFill>
                  <a:srgbClr val="000000"/>
                </a:solidFill>
                <a:latin typeface="Constantia" panose="02030602050306030303" pitchFamily="18" charset="0"/>
              </a:rPr>
              <a:t>, ide, </a:t>
            </a:r>
            <a:r>
              <a:rPr lang="en-US" sz="2400" b="0" dirty="0" err="1">
                <a:solidFill>
                  <a:srgbClr val="000000"/>
                </a:solidFill>
                <a:latin typeface="Constantia" panose="02030602050306030303" pitchFamily="18" charset="0"/>
              </a:rPr>
              <a:t>lëvizje</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dhe</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iniciativa</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të</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tjera</a:t>
            </a:r>
            <a:r>
              <a:rPr lang="en-US" sz="2400" b="0" dirty="0">
                <a:solidFill>
                  <a:srgbClr val="000000"/>
                </a:solidFill>
                <a:latin typeface="Constantia" panose="02030602050306030303" pitchFamily="18" charset="0"/>
              </a:rPr>
              <a:t> u </a:t>
            </a:r>
            <a:r>
              <a:rPr lang="en-US" sz="2400" b="0" dirty="0" err="1">
                <a:solidFill>
                  <a:srgbClr val="000000"/>
                </a:solidFill>
                <a:latin typeface="Constantia" panose="02030602050306030303" pitchFamily="18" charset="0"/>
              </a:rPr>
              <a:t>dalluam</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edhe</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shumë</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mendimtarë</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siç</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ishin</a:t>
            </a:r>
            <a:r>
              <a:rPr lang="en-US" sz="2400" b="0" dirty="0">
                <a:solidFill>
                  <a:srgbClr val="000000"/>
                </a:solidFill>
                <a:latin typeface="Constantia" panose="02030602050306030303" pitchFamily="18" charset="0"/>
              </a:rPr>
              <a:t> Zhan </a:t>
            </a:r>
            <a:r>
              <a:rPr lang="en-US" sz="2400" b="0" dirty="0" err="1">
                <a:solidFill>
                  <a:srgbClr val="000000"/>
                </a:solidFill>
                <a:latin typeface="Constantia" panose="02030602050306030303" pitchFamily="18" charset="0"/>
              </a:rPr>
              <a:t>Zhak</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Ruso</a:t>
            </a:r>
            <a:r>
              <a:rPr lang="en-US" sz="2400" b="0" dirty="0">
                <a:solidFill>
                  <a:srgbClr val="000000"/>
                </a:solidFill>
                <a:latin typeface="Constantia" panose="02030602050306030303" pitchFamily="18" charset="0"/>
              </a:rPr>
              <a:t> – </a:t>
            </a:r>
            <a:r>
              <a:rPr lang="en-US" sz="2400" b="0" dirty="0" err="1">
                <a:solidFill>
                  <a:srgbClr val="000000"/>
                </a:solidFill>
                <a:latin typeface="Constantia" panose="02030602050306030303" pitchFamily="18" charset="0"/>
              </a:rPr>
              <a:t>ja</a:t>
            </a:r>
            <a:r>
              <a:rPr lang="en-US" sz="2400" b="0" dirty="0">
                <a:solidFill>
                  <a:srgbClr val="000000"/>
                </a:solidFill>
                <a:latin typeface="Constantia" panose="02030602050306030303" pitchFamily="18" charset="0"/>
              </a:rPr>
              <a:t>, Viktor </a:t>
            </a:r>
            <a:r>
              <a:rPr lang="en-US" sz="2400" b="0" dirty="0" err="1">
                <a:solidFill>
                  <a:srgbClr val="000000"/>
                </a:solidFill>
                <a:latin typeface="Constantia" panose="02030602050306030303" pitchFamily="18" charset="0"/>
              </a:rPr>
              <a:t>Hygo</a:t>
            </a:r>
            <a:r>
              <a:rPr lang="en-US" sz="2400" b="0" dirty="0">
                <a:solidFill>
                  <a:srgbClr val="000000"/>
                </a:solidFill>
                <a:latin typeface="Constantia" panose="02030602050306030303" pitchFamily="18" charset="0"/>
              </a:rPr>
              <a:t> – </a:t>
            </a:r>
            <a:r>
              <a:rPr lang="en-US" sz="2400" b="0" dirty="0" err="1">
                <a:solidFill>
                  <a:srgbClr val="000000"/>
                </a:solidFill>
                <a:latin typeface="Constantia" panose="02030602050306030303" pitchFamily="18" charset="0"/>
              </a:rPr>
              <a:t>ja</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etj</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të</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njohura</a:t>
            </a:r>
            <a:r>
              <a:rPr lang="en-US" sz="2400" b="0" dirty="0">
                <a:solidFill>
                  <a:srgbClr val="000000"/>
                </a:solidFill>
                <a:latin typeface="Constantia" panose="02030602050306030303" pitchFamily="18" charset="0"/>
              </a:rPr>
              <a:t> </a:t>
            </a:r>
            <a:r>
              <a:rPr lang="en-US" sz="2400" b="0" dirty="0" err="1" smtClean="0">
                <a:solidFill>
                  <a:srgbClr val="000000"/>
                </a:solidFill>
                <a:latin typeface="Constantia" panose="02030602050306030303" pitchFamily="18" charset="0"/>
              </a:rPr>
              <a:t>si</a:t>
            </a:r>
            <a:endParaRPr lang="en-US" sz="2400" b="0" dirty="0" smtClean="0">
              <a:solidFill>
                <a:srgbClr val="000000"/>
              </a:solidFill>
              <a:latin typeface="Constantia" panose="02030602050306030303" pitchFamily="18" charset="0"/>
            </a:endParaRPr>
          </a:p>
          <a:p>
            <a:pPr marL="0" indent="0">
              <a:buNone/>
            </a:pPr>
            <a:r>
              <a:rPr lang="en-US" sz="2400" b="0" dirty="0">
                <a:solidFill>
                  <a:srgbClr val="000000"/>
                </a:solidFill>
                <a:latin typeface="Constantia" panose="02030602050306030303" pitchFamily="18" charset="0"/>
              </a:rPr>
              <a:t> </a:t>
            </a:r>
            <a:r>
              <a:rPr lang="en-US" sz="2400" b="0" dirty="0" smtClean="0">
                <a:solidFill>
                  <a:srgbClr val="000000"/>
                </a:solidFill>
                <a:latin typeface="Constantia" panose="02030602050306030303" pitchFamily="18" charset="0"/>
              </a:rPr>
              <a:t>                                                          </a:t>
            </a:r>
          </a:p>
          <a:p>
            <a:pPr marL="0" indent="0">
              <a:buNone/>
            </a:pPr>
            <a:r>
              <a:rPr lang="en-US" sz="2400" b="0" dirty="0">
                <a:solidFill>
                  <a:srgbClr val="000000"/>
                </a:solidFill>
                <a:latin typeface="Constantia" panose="02030602050306030303" pitchFamily="18" charset="0"/>
              </a:rPr>
              <a:t> </a:t>
            </a:r>
            <a:r>
              <a:rPr lang="en-US" sz="2400" b="0" dirty="0" smtClean="0">
                <a:solidFill>
                  <a:srgbClr val="000000"/>
                </a:solidFill>
                <a:latin typeface="Constantia" panose="02030602050306030303" pitchFamily="18" charset="0"/>
              </a:rPr>
              <a:t>                                                   </a:t>
            </a:r>
          </a:p>
          <a:p>
            <a:pPr marL="0" indent="0" algn="r">
              <a:buNone/>
            </a:pPr>
            <a:r>
              <a:rPr lang="en-US" sz="2400" b="0" dirty="0" smtClean="0">
                <a:solidFill>
                  <a:srgbClr val="000000"/>
                </a:solidFill>
                <a:latin typeface="Constantia" panose="02030602050306030303" pitchFamily="18" charset="0"/>
              </a:rPr>
              <a:t>PACIFIZMI </a:t>
            </a:r>
            <a:r>
              <a:rPr lang="en-US" sz="2400" b="0" dirty="0">
                <a:solidFill>
                  <a:srgbClr val="000000"/>
                </a:solidFill>
                <a:latin typeface="Constantia" panose="02030602050306030303" pitchFamily="18" charset="0"/>
              </a:rPr>
              <a:t>EVROPIAN; </a:t>
            </a:r>
          </a:p>
        </p:txBody>
      </p:sp>
      <p:sp>
        <p:nvSpPr>
          <p:cNvPr id="4" name="Freccia circolare in giù 3"/>
          <p:cNvSpPr/>
          <p:nvPr/>
        </p:nvSpPr>
        <p:spPr bwMode="auto">
          <a:xfrm rot="2966604">
            <a:off x="5588403" y="4637258"/>
            <a:ext cx="792088" cy="576064"/>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5004263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                                          </a:t>
            </a:r>
            <a:r>
              <a:rPr lang="en-US" sz="4000" dirty="0" smtClean="0"/>
              <a:t>***</a:t>
            </a:r>
            <a:endParaRPr lang="en-US" sz="4000" dirty="0"/>
          </a:p>
        </p:txBody>
      </p:sp>
      <p:sp>
        <p:nvSpPr>
          <p:cNvPr id="3" name="Segnaposto contenuto 2"/>
          <p:cNvSpPr>
            <a:spLocks noGrp="1"/>
          </p:cNvSpPr>
          <p:nvPr>
            <p:ph idx="1"/>
          </p:nvPr>
        </p:nvSpPr>
        <p:spPr/>
        <p:txBody>
          <a:bodyPr/>
          <a:lstStyle/>
          <a:p>
            <a:pPr marL="0" indent="0">
              <a:buNone/>
            </a:pPr>
            <a:endParaRPr lang="en-US" sz="1800" b="0" dirty="0">
              <a:solidFill>
                <a:srgbClr val="000000"/>
              </a:solidFill>
              <a:latin typeface="Constantia" panose="02030602050306030303" pitchFamily="18" charset="0"/>
            </a:endParaRPr>
          </a:p>
          <a:p>
            <a:pPr marL="0" indent="0">
              <a:buNone/>
            </a:pPr>
            <a:r>
              <a:rPr lang="en-US" sz="3200" b="0" dirty="0" err="1" smtClean="0">
                <a:solidFill>
                  <a:srgbClr val="000000"/>
                </a:solidFill>
                <a:latin typeface="Constantia" panose="02030602050306030303" pitchFamily="18" charset="0"/>
              </a:rPr>
              <a:t>Në</a:t>
            </a:r>
            <a:r>
              <a:rPr lang="en-US" sz="3200" b="0" dirty="0" smtClean="0">
                <a:solidFill>
                  <a:srgbClr val="000000"/>
                </a:solidFill>
                <a:latin typeface="Constantia" panose="02030602050306030303" pitchFamily="18" charset="0"/>
              </a:rPr>
              <a:t> </a:t>
            </a:r>
            <a:r>
              <a:rPr lang="en-US" sz="3200" b="0" dirty="0" err="1">
                <a:solidFill>
                  <a:srgbClr val="000000"/>
                </a:solidFill>
                <a:latin typeface="Constantia" panose="02030602050306030303" pitchFamily="18" charset="0"/>
              </a:rPr>
              <a:t>fundin</a:t>
            </a:r>
            <a:r>
              <a:rPr lang="en-US" sz="3200" b="0" dirty="0">
                <a:solidFill>
                  <a:srgbClr val="000000"/>
                </a:solidFill>
                <a:latin typeface="Constantia" panose="02030602050306030303" pitchFamily="18" charset="0"/>
              </a:rPr>
              <a:t> e </a:t>
            </a:r>
            <a:r>
              <a:rPr lang="en-US" sz="3200" b="0" dirty="0" err="1">
                <a:solidFill>
                  <a:srgbClr val="000000"/>
                </a:solidFill>
                <a:latin typeface="Constantia" panose="02030602050306030303" pitchFamily="18" charset="0"/>
              </a:rPr>
              <a:t>shekullit</a:t>
            </a:r>
            <a:r>
              <a:rPr lang="en-US" sz="3200" b="0" dirty="0">
                <a:solidFill>
                  <a:srgbClr val="000000"/>
                </a:solidFill>
                <a:latin typeface="Constantia" panose="02030602050306030303" pitchFamily="18" charset="0"/>
              </a:rPr>
              <a:t> XIX </a:t>
            </a:r>
            <a:r>
              <a:rPr lang="en-US" sz="3200" b="0" dirty="0" err="1">
                <a:solidFill>
                  <a:srgbClr val="000000"/>
                </a:solidFill>
                <a:latin typeface="Constantia" panose="02030602050306030303" pitchFamily="18" charset="0"/>
              </a:rPr>
              <a:t>idetë</a:t>
            </a:r>
            <a:r>
              <a:rPr lang="en-US" sz="3200" b="0" dirty="0">
                <a:solidFill>
                  <a:srgbClr val="000000"/>
                </a:solidFill>
                <a:latin typeface="Constantia" panose="02030602050306030303" pitchFamily="18" charset="0"/>
              </a:rPr>
              <a:t> </a:t>
            </a:r>
            <a:r>
              <a:rPr lang="en-US" sz="3200" b="0" dirty="0" err="1">
                <a:solidFill>
                  <a:srgbClr val="000000"/>
                </a:solidFill>
                <a:latin typeface="Constantia" panose="02030602050306030303" pitchFamily="18" charset="0"/>
              </a:rPr>
              <a:t>evropiane</a:t>
            </a:r>
            <a:r>
              <a:rPr lang="en-US" sz="3200" b="0" dirty="0">
                <a:solidFill>
                  <a:srgbClr val="000000"/>
                </a:solidFill>
                <a:latin typeface="Constantia" panose="02030602050306030303" pitchFamily="18" charset="0"/>
              </a:rPr>
              <a:t> u </a:t>
            </a:r>
            <a:r>
              <a:rPr lang="en-US" sz="3200" b="0" dirty="0" err="1">
                <a:solidFill>
                  <a:srgbClr val="000000"/>
                </a:solidFill>
                <a:latin typeface="Constantia" panose="02030602050306030303" pitchFamily="18" charset="0"/>
              </a:rPr>
              <a:t>përuruan</a:t>
            </a:r>
            <a:r>
              <a:rPr lang="en-US" sz="3200" b="0" dirty="0">
                <a:solidFill>
                  <a:srgbClr val="000000"/>
                </a:solidFill>
                <a:latin typeface="Constantia" panose="02030602050306030303" pitchFamily="18" charset="0"/>
              </a:rPr>
              <a:t> </a:t>
            </a:r>
            <a:r>
              <a:rPr lang="en-US" sz="3200" b="0" dirty="0" err="1">
                <a:solidFill>
                  <a:srgbClr val="000000"/>
                </a:solidFill>
                <a:latin typeface="Constantia" panose="02030602050306030303" pitchFamily="18" charset="0"/>
              </a:rPr>
              <a:t>dhe</a:t>
            </a:r>
            <a:r>
              <a:rPr lang="en-US" sz="3200" b="0" dirty="0">
                <a:solidFill>
                  <a:srgbClr val="000000"/>
                </a:solidFill>
                <a:latin typeface="Constantia" panose="02030602050306030303" pitchFamily="18" charset="0"/>
              </a:rPr>
              <a:t> u </a:t>
            </a:r>
            <a:r>
              <a:rPr lang="en-US" sz="3200" b="0" dirty="0" err="1">
                <a:solidFill>
                  <a:srgbClr val="000000"/>
                </a:solidFill>
                <a:latin typeface="Constantia" panose="02030602050306030303" pitchFamily="18" charset="0"/>
              </a:rPr>
              <a:t>ndanë</a:t>
            </a:r>
            <a:r>
              <a:rPr lang="en-US" sz="3200" b="0" dirty="0">
                <a:solidFill>
                  <a:srgbClr val="000000"/>
                </a:solidFill>
                <a:latin typeface="Constantia" panose="02030602050306030303" pitchFamily="18" charset="0"/>
              </a:rPr>
              <a:t> </a:t>
            </a:r>
            <a:r>
              <a:rPr lang="en-US" sz="3200" b="0" dirty="0" err="1">
                <a:solidFill>
                  <a:srgbClr val="000000"/>
                </a:solidFill>
                <a:latin typeface="Constantia" panose="02030602050306030303" pitchFamily="18" charset="0"/>
              </a:rPr>
              <a:t>në</a:t>
            </a:r>
            <a:r>
              <a:rPr lang="en-US" sz="3200" b="0" dirty="0">
                <a:solidFill>
                  <a:srgbClr val="000000"/>
                </a:solidFill>
                <a:latin typeface="Constantia" panose="02030602050306030303" pitchFamily="18" charset="0"/>
              </a:rPr>
              <a:t> </a:t>
            </a:r>
            <a:r>
              <a:rPr lang="en-US" sz="3200" b="0" dirty="0" err="1">
                <a:solidFill>
                  <a:srgbClr val="000000"/>
                </a:solidFill>
                <a:latin typeface="Constantia" panose="02030602050306030303" pitchFamily="18" charset="0"/>
              </a:rPr>
              <a:t>dy</a:t>
            </a:r>
            <a:r>
              <a:rPr lang="en-US" sz="3200" b="0" dirty="0">
                <a:solidFill>
                  <a:srgbClr val="000000"/>
                </a:solidFill>
                <a:latin typeface="Constantia" panose="02030602050306030303" pitchFamily="18" charset="0"/>
              </a:rPr>
              <a:t> </a:t>
            </a:r>
            <a:r>
              <a:rPr lang="en-US" sz="3200" b="0" dirty="0" err="1">
                <a:solidFill>
                  <a:srgbClr val="000000"/>
                </a:solidFill>
                <a:latin typeface="Constantia" panose="02030602050306030303" pitchFamily="18" charset="0"/>
              </a:rPr>
              <a:t>rryma</a:t>
            </a:r>
            <a:r>
              <a:rPr lang="en-US" sz="3200" b="0" dirty="0">
                <a:solidFill>
                  <a:srgbClr val="000000"/>
                </a:solidFill>
                <a:latin typeface="Constantia" panose="02030602050306030303" pitchFamily="18" charset="0"/>
              </a:rPr>
              <a:t>; </a:t>
            </a:r>
            <a:r>
              <a:rPr lang="en-US" sz="3200" b="0" dirty="0" smtClean="0">
                <a:solidFill>
                  <a:srgbClr val="000000"/>
                </a:solidFill>
                <a:latin typeface="Constantia" panose="02030602050306030303" pitchFamily="18" charset="0"/>
              </a:rPr>
              <a:t>        </a:t>
            </a:r>
          </a:p>
          <a:p>
            <a:pPr marL="0" indent="0">
              <a:buNone/>
            </a:pPr>
            <a:r>
              <a:rPr lang="en-US" sz="3200" b="0" dirty="0" smtClean="0">
                <a:solidFill>
                  <a:srgbClr val="000000"/>
                </a:solidFill>
                <a:latin typeface="Constantia" panose="02030602050306030303" pitchFamily="18" charset="0"/>
              </a:rPr>
              <a:t>             </a:t>
            </a:r>
          </a:p>
          <a:p>
            <a:pPr marL="0" indent="0">
              <a:buNone/>
            </a:pPr>
            <a:endParaRPr lang="en-US" sz="3200" b="0" dirty="0">
              <a:solidFill>
                <a:srgbClr val="000000"/>
              </a:solidFill>
              <a:latin typeface="Constantia" panose="02030602050306030303" pitchFamily="18" charset="0"/>
            </a:endParaRPr>
          </a:p>
          <a:p>
            <a:pPr marL="0" indent="0">
              <a:buNone/>
            </a:pPr>
            <a:r>
              <a:rPr lang="en-US" sz="3200" dirty="0" err="1" smtClean="0">
                <a:solidFill>
                  <a:srgbClr val="000000"/>
                </a:solidFill>
                <a:latin typeface="Constantia" panose="02030602050306030303" pitchFamily="18" charset="0"/>
              </a:rPr>
              <a:t>Federaliste</a:t>
            </a:r>
            <a:r>
              <a:rPr lang="en-US" sz="3200" b="0" dirty="0" smtClean="0">
                <a:solidFill>
                  <a:srgbClr val="000000"/>
                </a:solidFill>
                <a:latin typeface="Constantia" panose="02030602050306030303" pitchFamily="18" charset="0"/>
              </a:rPr>
              <a:t>                 </a:t>
            </a:r>
            <a:r>
              <a:rPr lang="en-US" sz="3200" dirty="0" err="1" smtClean="0">
                <a:solidFill>
                  <a:srgbClr val="000000"/>
                </a:solidFill>
                <a:latin typeface="Constantia" panose="02030602050306030303" pitchFamily="18" charset="0"/>
              </a:rPr>
              <a:t>Konfederaliste</a:t>
            </a:r>
            <a:r>
              <a:rPr lang="en-US" sz="3200" dirty="0">
                <a:solidFill>
                  <a:srgbClr val="000000"/>
                </a:solidFill>
                <a:latin typeface="Constantia" panose="02030602050306030303" pitchFamily="18" charset="0"/>
              </a:rPr>
              <a:t>; </a:t>
            </a:r>
            <a:endParaRPr lang="en-US" sz="3200" b="0" dirty="0">
              <a:solidFill>
                <a:srgbClr val="000000"/>
              </a:solidFill>
              <a:latin typeface="Constantia" panose="02030602050306030303" pitchFamily="18" charset="0"/>
            </a:endParaRPr>
          </a:p>
          <a:p>
            <a:endParaRPr lang="en-US" sz="1600" dirty="0">
              <a:latin typeface="Constantia" panose="02030602050306030303" pitchFamily="18" charset="0"/>
            </a:endParaRPr>
          </a:p>
        </p:txBody>
      </p:sp>
      <p:sp>
        <p:nvSpPr>
          <p:cNvPr id="5" name="Freccia bidirezionale orizzontale 4"/>
          <p:cNvSpPr/>
          <p:nvPr/>
        </p:nvSpPr>
        <p:spPr bwMode="auto">
          <a:xfrm>
            <a:off x="2955004" y="4293096"/>
            <a:ext cx="1216152" cy="48463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1956490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z="2800" dirty="0">
                <a:latin typeface="Bodoni MT"/>
              </a:rPr>
              <a:t>INTEGRIMET EVROPIANE </a:t>
            </a:r>
            <a:r>
              <a:rPr lang="en-US" sz="2800" b="0" dirty="0">
                <a:latin typeface="Bodoni MT"/>
              </a:rPr>
              <a:t/>
            </a:r>
            <a:br>
              <a:rPr lang="en-US" sz="2800" b="0" dirty="0">
                <a:latin typeface="Bodoni MT"/>
              </a:rPr>
            </a:br>
            <a:endParaRPr lang="en-US" sz="2800" dirty="0"/>
          </a:p>
        </p:txBody>
      </p:sp>
      <p:sp>
        <p:nvSpPr>
          <p:cNvPr id="3" name="Segnaposto contenuto 2"/>
          <p:cNvSpPr>
            <a:spLocks noGrp="1"/>
          </p:cNvSpPr>
          <p:nvPr>
            <p:ph idx="1"/>
          </p:nvPr>
        </p:nvSpPr>
        <p:spPr/>
        <p:txBody>
          <a:bodyPr/>
          <a:lstStyle/>
          <a:p>
            <a:pPr algn="just"/>
            <a:r>
              <a:rPr lang="en-US" sz="2400" b="0" dirty="0" err="1" smtClean="0">
                <a:solidFill>
                  <a:srgbClr val="000000"/>
                </a:solidFill>
                <a:latin typeface="Constantia" panose="02030602050306030303" pitchFamily="18" charset="0"/>
              </a:rPr>
              <a:t>Nocioni</a:t>
            </a:r>
            <a:r>
              <a:rPr lang="en-US" sz="2400" b="0" dirty="0" smtClean="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i</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integrimeve</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rajonale</a:t>
            </a:r>
            <a:r>
              <a:rPr lang="en-US" sz="2400" b="0" dirty="0">
                <a:solidFill>
                  <a:srgbClr val="000000"/>
                </a:solidFill>
                <a:latin typeface="Constantia" panose="02030602050306030303" pitchFamily="18" charset="0"/>
              </a:rPr>
              <a:t> </a:t>
            </a:r>
          </a:p>
          <a:p>
            <a:pPr algn="just"/>
            <a:r>
              <a:rPr lang="en-US" sz="2400" b="0" dirty="0" err="1" smtClean="0">
                <a:solidFill>
                  <a:srgbClr val="000000"/>
                </a:solidFill>
                <a:latin typeface="Constantia" panose="02030602050306030303" pitchFamily="18" charset="0"/>
              </a:rPr>
              <a:t>Integrimet</a:t>
            </a:r>
            <a:r>
              <a:rPr lang="en-US" sz="2400" b="0" dirty="0" smtClean="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janë</a:t>
            </a:r>
            <a:r>
              <a:rPr lang="en-US" sz="2400" b="0" dirty="0">
                <a:solidFill>
                  <a:srgbClr val="000000"/>
                </a:solidFill>
                <a:latin typeface="Constantia" panose="02030602050306030303" pitchFamily="18" charset="0"/>
              </a:rPr>
              <a:t> sot </a:t>
            </a:r>
            <a:r>
              <a:rPr lang="en-US" sz="2400" b="0" dirty="0" err="1">
                <a:solidFill>
                  <a:srgbClr val="000000"/>
                </a:solidFill>
                <a:latin typeface="Constantia" panose="02030602050306030303" pitchFamily="18" charset="0"/>
              </a:rPr>
              <a:t>realitet</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i</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zhvillimeve</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aktuale</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botërore</a:t>
            </a:r>
            <a:r>
              <a:rPr lang="en-US" sz="2400" b="0" dirty="0">
                <a:solidFill>
                  <a:srgbClr val="000000"/>
                </a:solidFill>
                <a:latin typeface="Constantia" panose="02030602050306030303" pitchFamily="18" charset="0"/>
              </a:rPr>
              <a:t>; </a:t>
            </a:r>
          </a:p>
          <a:p>
            <a:pPr algn="just"/>
            <a:r>
              <a:rPr lang="en-US" sz="2400" b="0" dirty="0" err="1" smtClean="0">
                <a:solidFill>
                  <a:srgbClr val="000000"/>
                </a:solidFill>
                <a:latin typeface="Constantia" panose="02030602050306030303" pitchFamily="18" charset="0"/>
              </a:rPr>
              <a:t>Integrimet</a:t>
            </a:r>
            <a:r>
              <a:rPr lang="en-US" sz="2400" b="0" dirty="0" smtClean="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gjithashtu</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janë</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edhe</a:t>
            </a:r>
            <a:r>
              <a:rPr lang="en-US" sz="2400" b="0" dirty="0">
                <a:solidFill>
                  <a:srgbClr val="000000"/>
                </a:solidFill>
                <a:latin typeface="Constantia" panose="02030602050306030303" pitchFamily="18" charset="0"/>
              </a:rPr>
              <a:t> problem </a:t>
            </a:r>
            <a:r>
              <a:rPr lang="en-US" sz="2400" b="0" dirty="0" err="1">
                <a:solidFill>
                  <a:srgbClr val="000000"/>
                </a:solidFill>
                <a:latin typeface="Constantia" panose="02030602050306030303" pitchFamily="18" charset="0"/>
              </a:rPr>
              <a:t>serioz</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i</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rendit</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të</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ri</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botëror</a:t>
            </a:r>
            <a:r>
              <a:rPr lang="en-US" sz="2400" b="0" dirty="0">
                <a:solidFill>
                  <a:srgbClr val="000000"/>
                </a:solidFill>
                <a:latin typeface="Constantia" panose="02030602050306030303" pitchFamily="18" charset="0"/>
              </a:rPr>
              <a:t>; </a:t>
            </a:r>
          </a:p>
          <a:p>
            <a:pPr algn="just"/>
            <a:r>
              <a:rPr lang="en-US" sz="2400" b="0" dirty="0" err="1" smtClean="0">
                <a:solidFill>
                  <a:srgbClr val="000000"/>
                </a:solidFill>
                <a:latin typeface="Constantia" panose="02030602050306030303" pitchFamily="18" charset="0"/>
              </a:rPr>
              <a:t>Bota</a:t>
            </a:r>
            <a:r>
              <a:rPr lang="en-US" sz="2400" b="0" dirty="0" smtClean="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në</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përgjithësi</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po</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shkon</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në</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drejtim</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të</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proceseve</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integruese</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globale</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ose</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rajonale</a:t>
            </a:r>
            <a:r>
              <a:rPr lang="en-US" sz="2400" b="0" dirty="0">
                <a:solidFill>
                  <a:srgbClr val="000000"/>
                </a:solidFill>
                <a:latin typeface="Constantia" panose="02030602050306030303" pitchFamily="18" charset="0"/>
              </a:rPr>
              <a:t>; </a:t>
            </a:r>
          </a:p>
          <a:p>
            <a:pPr algn="just"/>
            <a:r>
              <a:rPr lang="en-US" sz="2400" b="0" dirty="0" err="1" smtClean="0">
                <a:solidFill>
                  <a:srgbClr val="000000"/>
                </a:solidFill>
                <a:latin typeface="Constantia" panose="02030602050306030303" pitchFamily="18" charset="0"/>
              </a:rPr>
              <a:t>Kjo</a:t>
            </a:r>
            <a:r>
              <a:rPr lang="en-US" sz="2400" b="0" dirty="0" smtClean="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po</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shkaktohet</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nga</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ndërvarësia</a:t>
            </a:r>
            <a:r>
              <a:rPr lang="en-US" sz="2400" b="0" dirty="0">
                <a:solidFill>
                  <a:srgbClr val="000000"/>
                </a:solidFill>
                <a:latin typeface="Constantia" panose="02030602050306030303" pitchFamily="18" charset="0"/>
              </a:rPr>
              <a:t> e </a:t>
            </a:r>
            <a:r>
              <a:rPr lang="en-US" sz="2400" b="0" dirty="0" err="1">
                <a:solidFill>
                  <a:srgbClr val="000000"/>
                </a:solidFill>
                <a:latin typeface="Constantia" panose="02030602050306030303" pitchFamily="18" charset="0"/>
              </a:rPr>
              <a:t>shteteve</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rajoneve</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dhe</a:t>
            </a:r>
            <a:r>
              <a:rPr lang="en-US" sz="2400" b="0" dirty="0">
                <a:solidFill>
                  <a:srgbClr val="000000"/>
                </a:solidFill>
                <a:latin typeface="Constantia" panose="02030602050306030303" pitchFamily="18" charset="0"/>
              </a:rPr>
              <a:t> </a:t>
            </a:r>
            <a:r>
              <a:rPr lang="en-US" sz="2400" b="0" dirty="0" err="1">
                <a:solidFill>
                  <a:srgbClr val="000000"/>
                </a:solidFill>
                <a:latin typeface="Constantia" panose="02030602050306030303" pitchFamily="18" charset="0"/>
              </a:rPr>
              <a:t>regjioneve</a:t>
            </a:r>
            <a:r>
              <a:rPr lang="en-US" sz="2400" b="0" dirty="0">
                <a:solidFill>
                  <a:srgbClr val="000000"/>
                </a:solidFill>
                <a:latin typeface="Constantia" panose="02030602050306030303" pitchFamily="18" charset="0"/>
              </a:rPr>
              <a:t>; </a:t>
            </a:r>
          </a:p>
          <a:p>
            <a:endParaRPr lang="en-US" dirty="0"/>
          </a:p>
        </p:txBody>
      </p:sp>
    </p:spTree>
    <p:extLst>
      <p:ext uri="{BB962C8B-B14F-4D97-AF65-F5344CB8AC3E}">
        <p14:creationId xmlns:p14="http://schemas.microsoft.com/office/powerpoint/2010/main" val="34982916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a:xfrm>
            <a:off x="457200" y="2276872"/>
            <a:ext cx="8229600" cy="2520280"/>
          </a:xfrm>
        </p:spPr>
        <p:txBody>
          <a:bodyPr/>
          <a:lstStyle/>
          <a:p>
            <a:endParaRPr lang="en-US" sz="1400" b="0" dirty="0">
              <a:solidFill>
                <a:srgbClr val="000000"/>
              </a:solidFill>
              <a:latin typeface="Times New Roman"/>
            </a:endParaRPr>
          </a:p>
          <a:p>
            <a:pPr marL="0" indent="0" algn="just">
              <a:buNone/>
            </a:pPr>
            <a:r>
              <a:rPr lang="en-US" sz="3200" b="0" dirty="0">
                <a:solidFill>
                  <a:srgbClr val="000000"/>
                </a:solidFill>
                <a:latin typeface="Constantia" panose="02030602050306030303" pitchFamily="18" charset="0"/>
              </a:rPr>
              <a:t>Me </a:t>
            </a:r>
            <a:r>
              <a:rPr lang="en-US" sz="3200" b="0" dirty="0" err="1">
                <a:solidFill>
                  <a:srgbClr val="000000"/>
                </a:solidFill>
                <a:latin typeface="Constantia" panose="02030602050306030303" pitchFamily="18" charset="0"/>
              </a:rPr>
              <a:t>integrim</a:t>
            </a:r>
            <a:r>
              <a:rPr lang="en-US" sz="3200" b="0" dirty="0">
                <a:solidFill>
                  <a:srgbClr val="000000"/>
                </a:solidFill>
                <a:latin typeface="Constantia" panose="02030602050306030303" pitchFamily="18" charset="0"/>
              </a:rPr>
              <a:t> </a:t>
            </a:r>
            <a:r>
              <a:rPr lang="en-US" sz="3200" b="0" dirty="0" err="1">
                <a:solidFill>
                  <a:srgbClr val="000000"/>
                </a:solidFill>
                <a:latin typeface="Constantia" panose="02030602050306030303" pitchFamily="18" charset="0"/>
              </a:rPr>
              <a:t>nënkuptohet</a:t>
            </a:r>
            <a:r>
              <a:rPr lang="en-US" sz="3200" b="0" dirty="0">
                <a:solidFill>
                  <a:srgbClr val="000000"/>
                </a:solidFill>
                <a:latin typeface="Constantia" panose="02030602050306030303" pitchFamily="18" charset="0"/>
              </a:rPr>
              <a:t> </a:t>
            </a:r>
            <a:r>
              <a:rPr lang="en-US" sz="3200" b="0" dirty="0" err="1">
                <a:solidFill>
                  <a:srgbClr val="000000"/>
                </a:solidFill>
                <a:latin typeface="Constantia" panose="02030602050306030303" pitchFamily="18" charset="0"/>
              </a:rPr>
              <a:t>procesi</a:t>
            </a:r>
            <a:r>
              <a:rPr lang="en-US" sz="3200" b="0" dirty="0">
                <a:solidFill>
                  <a:srgbClr val="000000"/>
                </a:solidFill>
                <a:latin typeface="Constantia" panose="02030602050306030303" pitchFamily="18" charset="0"/>
              </a:rPr>
              <a:t> </a:t>
            </a:r>
            <a:r>
              <a:rPr lang="en-US" sz="3200" b="0" dirty="0" err="1">
                <a:solidFill>
                  <a:srgbClr val="000000"/>
                </a:solidFill>
                <a:latin typeface="Constantia" panose="02030602050306030303" pitchFamily="18" charset="0"/>
              </a:rPr>
              <a:t>i</a:t>
            </a:r>
            <a:r>
              <a:rPr lang="en-US" sz="3200" b="0" dirty="0">
                <a:solidFill>
                  <a:srgbClr val="000000"/>
                </a:solidFill>
                <a:latin typeface="Constantia" panose="02030602050306030303" pitchFamily="18" charset="0"/>
              </a:rPr>
              <a:t> </a:t>
            </a:r>
            <a:r>
              <a:rPr lang="en-US" sz="3200" b="0" dirty="0" err="1">
                <a:solidFill>
                  <a:srgbClr val="000000"/>
                </a:solidFill>
                <a:latin typeface="Constantia" panose="02030602050306030303" pitchFamily="18" charset="0"/>
              </a:rPr>
              <a:t>lidhjes</a:t>
            </a:r>
            <a:r>
              <a:rPr lang="en-US" sz="3200" b="0" dirty="0">
                <a:solidFill>
                  <a:srgbClr val="000000"/>
                </a:solidFill>
                <a:latin typeface="Constantia" panose="02030602050306030303" pitchFamily="18" charset="0"/>
              </a:rPr>
              <a:t> </a:t>
            </a:r>
            <a:r>
              <a:rPr lang="en-US" sz="3200" b="0" dirty="0" err="1">
                <a:solidFill>
                  <a:srgbClr val="000000"/>
                </a:solidFill>
                <a:latin typeface="Constantia" panose="02030602050306030303" pitchFamily="18" charset="0"/>
              </a:rPr>
              <a:t>së</a:t>
            </a:r>
            <a:r>
              <a:rPr lang="en-US" sz="3200" b="0" dirty="0">
                <a:solidFill>
                  <a:srgbClr val="000000"/>
                </a:solidFill>
                <a:latin typeface="Constantia" panose="02030602050306030303" pitchFamily="18" charset="0"/>
              </a:rPr>
              <a:t> </a:t>
            </a:r>
            <a:r>
              <a:rPr lang="en-US" sz="3200" b="0" dirty="0" err="1">
                <a:solidFill>
                  <a:srgbClr val="000000"/>
                </a:solidFill>
                <a:latin typeface="Constantia" panose="02030602050306030303" pitchFamily="18" charset="0"/>
              </a:rPr>
              <a:t>dy</a:t>
            </a:r>
            <a:r>
              <a:rPr lang="en-US" sz="3200" b="0" dirty="0">
                <a:solidFill>
                  <a:srgbClr val="000000"/>
                </a:solidFill>
                <a:latin typeface="Constantia" panose="02030602050306030303" pitchFamily="18" charset="0"/>
              </a:rPr>
              <a:t> </a:t>
            </a:r>
            <a:r>
              <a:rPr lang="en-US" sz="3200" b="0" dirty="0" err="1">
                <a:solidFill>
                  <a:srgbClr val="000000"/>
                </a:solidFill>
                <a:latin typeface="Constantia" panose="02030602050306030303" pitchFamily="18" charset="0"/>
              </a:rPr>
              <a:t>ose</a:t>
            </a:r>
            <a:r>
              <a:rPr lang="en-US" sz="3200" b="0" dirty="0">
                <a:solidFill>
                  <a:srgbClr val="000000"/>
                </a:solidFill>
                <a:latin typeface="Constantia" panose="02030602050306030303" pitchFamily="18" charset="0"/>
              </a:rPr>
              <a:t> </a:t>
            </a:r>
            <a:r>
              <a:rPr lang="en-US" sz="3200" b="0" dirty="0" err="1">
                <a:solidFill>
                  <a:srgbClr val="000000"/>
                </a:solidFill>
                <a:latin typeface="Constantia" panose="02030602050306030303" pitchFamily="18" charset="0"/>
              </a:rPr>
              <a:t>më</a:t>
            </a:r>
            <a:r>
              <a:rPr lang="en-US" sz="3200" b="0" dirty="0">
                <a:solidFill>
                  <a:srgbClr val="000000"/>
                </a:solidFill>
                <a:latin typeface="Constantia" panose="02030602050306030303" pitchFamily="18" charset="0"/>
              </a:rPr>
              <a:t> </a:t>
            </a:r>
            <a:r>
              <a:rPr lang="en-US" sz="3200" b="0" dirty="0" err="1">
                <a:solidFill>
                  <a:srgbClr val="000000"/>
                </a:solidFill>
                <a:latin typeface="Constantia" panose="02030602050306030303" pitchFamily="18" charset="0"/>
              </a:rPr>
              <a:t>shumë</a:t>
            </a:r>
            <a:r>
              <a:rPr lang="en-US" sz="3200" b="0" dirty="0">
                <a:solidFill>
                  <a:srgbClr val="000000"/>
                </a:solidFill>
                <a:latin typeface="Constantia" panose="02030602050306030303" pitchFamily="18" charset="0"/>
              </a:rPr>
              <a:t> </a:t>
            </a:r>
            <a:r>
              <a:rPr lang="en-US" sz="3200" b="0" dirty="0" err="1">
                <a:solidFill>
                  <a:srgbClr val="000000"/>
                </a:solidFill>
                <a:latin typeface="Constantia" panose="02030602050306030303" pitchFamily="18" charset="0"/>
              </a:rPr>
              <a:t>shteteve</a:t>
            </a:r>
            <a:r>
              <a:rPr lang="en-US" sz="3200" b="0" dirty="0">
                <a:solidFill>
                  <a:srgbClr val="000000"/>
                </a:solidFill>
                <a:latin typeface="Constantia" panose="02030602050306030303" pitchFamily="18" charset="0"/>
              </a:rPr>
              <a:t> </a:t>
            </a:r>
            <a:r>
              <a:rPr lang="en-US" sz="3200" b="0" dirty="0" err="1">
                <a:solidFill>
                  <a:srgbClr val="000000"/>
                </a:solidFill>
                <a:latin typeface="Constantia" panose="02030602050306030303" pitchFamily="18" charset="0"/>
              </a:rPr>
              <a:t>të</a:t>
            </a:r>
            <a:r>
              <a:rPr lang="en-US" sz="3200" b="0" dirty="0">
                <a:solidFill>
                  <a:srgbClr val="000000"/>
                </a:solidFill>
                <a:latin typeface="Constantia" panose="02030602050306030303" pitchFamily="18" charset="0"/>
              </a:rPr>
              <a:t> </a:t>
            </a:r>
            <a:r>
              <a:rPr lang="en-US" sz="3200" b="0" dirty="0" err="1">
                <a:solidFill>
                  <a:srgbClr val="000000"/>
                </a:solidFill>
                <a:latin typeface="Constantia" panose="02030602050306030303" pitchFamily="18" charset="0"/>
              </a:rPr>
              <a:t>një</a:t>
            </a:r>
            <a:r>
              <a:rPr lang="en-US" sz="3200" b="0" dirty="0">
                <a:solidFill>
                  <a:srgbClr val="000000"/>
                </a:solidFill>
                <a:latin typeface="Constantia" panose="02030602050306030303" pitchFamily="18" charset="0"/>
              </a:rPr>
              <a:t> </a:t>
            </a:r>
            <a:r>
              <a:rPr lang="en-US" sz="3200" b="0" dirty="0" err="1">
                <a:solidFill>
                  <a:srgbClr val="000000"/>
                </a:solidFill>
                <a:latin typeface="Constantia" panose="02030602050306030303" pitchFamily="18" charset="0"/>
              </a:rPr>
              <a:t>rajoni</a:t>
            </a:r>
            <a:r>
              <a:rPr lang="en-US" sz="3200" b="0" dirty="0">
                <a:solidFill>
                  <a:srgbClr val="000000"/>
                </a:solidFill>
                <a:latin typeface="Constantia" panose="02030602050306030303" pitchFamily="18" charset="0"/>
              </a:rPr>
              <a:t> </a:t>
            </a:r>
            <a:r>
              <a:rPr lang="en-US" sz="3200" b="0" dirty="0" err="1">
                <a:solidFill>
                  <a:srgbClr val="000000"/>
                </a:solidFill>
                <a:latin typeface="Constantia" panose="02030602050306030303" pitchFamily="18" charset="0"/>
              </a:rPr>
              <a:t>të</a:t>
            </a:r>
            <a:r>
              <a:rPr lang="en-US" sz="3200" b="0" dirty="0">
                <a:solidFill>
                  <a:srgbClr val="000000"/>
                </a:solidFill>
                <a:latin typeface="Constantia" panose="02030602050306030303" pitchFamily="18" charset="0"/>
              </a:rPr>
              <a:t> </a:t>
            </a:r>
            <a:r>
              <a:rPr lang="en-US" sz="3200" b="0" dirty="0" err="1">
                <a:solidFill>
                  <a:srgbClr val="000000"/>
                </a:solidFill>
                <a:latin typeface="Constantia" panose="02030602050306030303" pitchFamily="18" charset="0"/>
              </a:rPr>
              <a:t>caktuar</a:t>
            </a:r>
            <a:r>
              <a:rPr lang="en-US" sz="3200" b="0" dirty="0">
                <a:solidFill>
                  <a:srgbClr val="000000"/>
                </a:solidFill>
                <a:latin typeface="Constantia" panose="02030602050306030303" pitchFamily="18" charset="0"/>
              </a:rPr>
              <a:t> </a:t>
            </a:r>
            <a:r>
              <a:rPr lang="en-US" sz="3200" b="0" dirty="0" err="1">
                <a:solidFill>
                  <a:srgbClr val="000000"/>
                </a:solidFill>
                <a:latin typeface="Constantia" panose="02030602050306030303" pitchFamily="18" charset="0"/>
              </a:rPr>
              <a:t>dhe</a:t>
            </a:r>
            <a:r>
              <a:rPr lang="en-US" sz="3200" b="0" dirty="0">
                <a:solidFill>
                  <a:srgbClr val="000000"/>
                </a:solidFill>
                <a:latin typeface="Constantia" panose="02030602050306030303" pitchFamily="18" charset="0"/>
              </a:rPr>
              <a:t> </a:t>
            </a:r>
            <a:r>
              <a:rPr lang="en-US" sz="3200" b="0" dirty="0" err="1">
                <a:solidFill>
                  <a:srgbClr val="000000"/>
                </a:solidFill>
                <a:latin typeface="Constantia" panose="02030602050306030303" pitchFamily="18" charset="0"/>
              </a:rPr>
              <a:t>atë</a:t>
            </a:r>
            <a:r>
              <a:rPr lang="en-US" sz="3200" b="0" dirty="0">
                <a:solidFill>
                  <a:srgbClr val="000000"/>
                </a:solidFill>
                <a:latin typeface="Constantia" panose="02030602050306030303" pitchFamily="18" charset="0"/>
              </a:rPr>
              <a:t> </a:t>
            </a:r>
            <a:r>
              <a:rPr lang="en-US" sz="3200" b="0" dirty="0" err="1">
                <a:solidFill>
                  <a:srgbClr val="000000"/>
                </a:solidFill>
                <a:latin typeface="Constantia" panose="02030602050306030303" pitchFamily="18" charset="0"/>
              </a:rPr>
              <a:t>në</a:t>
            </a:r>
            <a:r>
              <a:rPr lang="en-US" sz="3200" b="0" dirty="0">
                <a:solidFill>
                  <a:srgbClr val="000000"/>
                </a:solidFill>
                <a:latin typeface="Constantia" panose="02030602050306030303" pitchFamily="18" charset="0"/>
              </a:rPr>
              <a:t> </a:t>
            </a:r>
            <a:r>
              <a:rPr lang="en-US" sz="3200" b="0" dirty="0" err="1">
                <a:solidFill>
                  <a:srgbClr val="000000"/>
                </a:solidFill>
                <a:latin typeface="Constantia" panose="02030602050306030303" pitchFamily="18" charset="0"/>
              </a:rPr>
              <a:t>pikëpamje</a:t>
            </a:r>
            <a:r>
              <a:rPr lang="en-US" sz="3200" b="0" dirty="0">
                <a:solidFill>
                  <a:srgbClr val="000000"/>
                </a:solidFill>
                <a:latin typeface="Constantia" panose="02030602050306030303" pitchFamily="18" charset="0"/>
              </a:rPr>
              <a:t> </a:t>
            </a:r>
            <a:r>
              <a:rPr lang="en-US" sz="3200" b="0" dirty="0" err="1">
                <a:solidFill>
                  <a:srgbClr val="000000"/>
                </a:solidFill>
                <a:latin typeface="Constantia" panose="02030602050306030303" pitchFamily="18" charset="0"/>
              </a:rPr>
              <a:t>ose</a:t>
            </a:r>
            <a:r>
              <a:rPr lang="en-US" sz="3200" b="0" dirty="0">
                <a:solidFill>
                  <a:srgbClr val="000000"/>
                </a:solidFill>
                <a:latin typeface="Constantia" panose="02030602050306030303" pitchFamily="18" charset="0"/>
              </a:rPr>
              <a:t> </a:t>
            </a:r>
            <a:r>
              <a:rPr lang="en-US" sz="3200" b="0" dirty="0" err="1">
                <a:solidFill>
                  <a:srgbClr val="000000"/>
                </a:solidFill>
                <a:latin typeface="Constantia" panose="02030602050306030303" pitchFamily="18" charset="0"/>
              </a:rPr>
              <a:t>forme</a:t>
            </a:r>
            <a:r>
              <a:rPr lang="en-US" sz="3200" b="0" dirty="0">
                <a:solidFill>
                  <a:srgbClr val="000000"/>
                </a:solidFill>
                <a:latin typeface="Constantia" panose="02030602050306030303" pitchFamily="18" charset="0"/>
              </a:rPr>
              <a:t> </a:t>
            </a:r>
            <a:r>
              <a:rPr lang="en-US" sz="3200" b="0" dirty="0" err="1" smtClean="0">
                <a:solidFill>
                  <a:srgbClr val="000000"/>
                </a:solidFill>
                <a:latin typeface="Constantia" panose="02030602050306030303" pitchFamily="18" charset="0"/>
              </a:rPr>
              <a:t>institucionale</a:t>
            </a:r>
            <a:endParaRPr lang="en-US" sz="3200" b="0" dirty="0">
              <a:solidFill>
                <a:srgbClr val="000000"/>
              </a:solidFill>
              <a:latin typeface="Constantia" panose="02030602050306030303" pitchFamily="18" charset="0"/>
            </a:endParaRPr>
          </a:p>
        </p:txBody>
      </p:sp>
    </p:spTree>
    <p:extLst>
      <p:ext uri="{BB962C8B-B14F-4D97-AF65-F5344CB8AC3E}">
        <p14:creationId xmlns:p14="http://schemas.microsoft.com/office/powerpoint/2010/main" val="8171951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sq-AL" sz="1800" b="0" dirty="0">
                <a:latin typeface="Constantia" panose="02030602050306030303" pitchFamily="18" charset="0"/>
              </a:rPr>
              <a:t>Kursi propozon një analizë të thellë të katër shtyllave qendrore të politikës gjuhësore të BE-së, që lidhen me planet gjuhësore të BE-së për të promovuar barazinë dhe përdorimin e gjuhëve evropiane si dhe mbrojtjen e gjuhëve të rrezikuara të Evropës; projektet evropiane për të rritur përfshirjen sociale të grupeve të pafavorizuara si dhe promovimin e të drejtave gjuhësore; iniciativa për të promovuar mësimin e të paktën dy gjuhëve të huaja nga qytetarët evropianë dhe promovimin e përkthimit dhe interpretimit si mjete bazë të komunikimit midis rajoneve evropiane. </a:t>
            </a:r>
            <a:endParaRPr lang="en-US" sz="1800" b="0" dirty="0" smtClean="0">
              <a:latin typeface="Constantia" panose="02030602050306030303" pitchFamily="18" charset="0"/>
            </a:endParaRPr>
          </a:p>
          <a:p>
            <a:endParaRPr lang="en-US" sz="1800" b="0" dirty="0">
              <a:latin typeface="Constantia" panose="02030602050306030303" pitchFamily="18" charset="0"/>
            </a:endParaRPr>
          </a:p>
          <a:p>
            <a:r>
              <a:rPr lang="sq-AL" sz="1800" b="0" dirty="0" smtClean="0">
                <a:latin typeface="Constantia" panose="02030602050306030303" pitchFamily="18" charset="0"/>
              </a:rPr>
              <a:t>Një </a:t>
            </a:r>
            <a:r>
              <a:rPr lang="sq-AL" sz="1800" b="0" dirty="0">
                <a:latin typeface="Constantia" panose="02030602050306030303" pitchFamily="18" charset="0"/>
              </a:rPr>
              <a:t>fokus i veçantë i kushtohet politikës së gjuhës shqipe/gjuhës së pakicave etj.</a:t>
            </a:r>
            <a:endParaRPr lang="en-GB" sz="1800" b="0" dirty="0">
              <a:latin typeface="Constantia" panose="02030602050306030303" pitchFamily="18" charset="0"/>
            </a:endParaRPr>
          </a:p>
          <a:p>
            <a:endParaRPr lang="en-GB" dirty="0"/>
          </a:p>
        </p:txBody>
      </p:sp>
    </p:spTree>
    <p:extLst>
      <p:ext uri="{BB962C8B-B14F-4D97-AF65-F5344CB8AC3E}">
        <p14:creationId xmlns:p14="http://schemas.microsoft.com/office/powerpoint/2010/main" val="7363404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err="1"/>
              <a:t>Varësisht</a:t>
            </a:r>
            <a:r>
              <a:rPr lang="en-US" dirty="0"/>
              <a:t> </a:t>
            </a:r>
            <a:r>
              <a:rPr lang="en-US" dirty="0" err="1"/>
              <a:t>nga</a:t>
            </a:r>
            <a:r>
              <a:rPr lang="en-US" dirty="0"/>
              <a:t> </a:t>
            </a:r>
            <a:r>
              <a:rPr lang="en-US" dirty="0" err="1"/>
              <a:t>këto</a:t>
            </a:r>
            <a:r>
              <a:rPr lang="en-US" dirty="0"/>
              <a:t> forma </a:t>
            </a:r>
            <a:r>
              <a:rPr lang="en-US" dirty="0" err="1"/>
              <a:t>integrimet</a:t>
            </a:r>
            <a:r>
              <a:rPr lang="en-US" dirty="0"/>
              <a:t> </a:t>
            </a:r>
            <a:r>
              <a:rPr lang="en-US" dirty="0" err="1"/>
              <a:t>mund</a:t>
            </a:r>
            <a:r>
              <a:rPr lang="en-US" dirty="0"/>
              <a:t> </a:t>
            </a:r>
            <a:r>
              <a:rPr lang="en-US" dirty="0" err="1"/>
              <a:t>të</a:t>
            </a:r>
            <a:r>
              <a:rPr lang="en-US" dirty="0"/>
              <a:t> </a:t>
            </a:r>
            <a:r>
              <a:rPr lang="en-US" dirty="0" err="1"/>
              <a:t>jenë</a:t>
            </a:r>
            <a:r>
              <a:rPr lang="en-US" dirty="0"/>
              <a:t>: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8241847"/>
              </p:ext>
            </p:extLst>
          </p:nvPr>
        </p:nvGraphicFramePr>
        <p:xfrm>
          <a:off x="179512" y="1412776"/>
          <a:ext cx="8784976"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32969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lstStyle/>
          <a:p>
            <a:pPr marL="0" indent="0" algn="ctr">
              <a:buNone/>
            </a:pPr>
            <a:r>
              <a:rPr lang="en-US" sz="9600" dirty="0"/>
              <a:t> </a:t>
            </a:r>
            <a:r>
              <a:rPr lang="en-US" sz="9600" dirty="0" smtClean="0"/>
              <a:t>                                    </a:t>
            </a:r>
            <a:r>
              <a:rPr lang="en-US" sz="6000" dirty="0" smtClean="0">
                <a:solidFill>
                  <a:srgbClr val="0070C0"/>
                </a:solidFill>
              </a:rPr>
              <a:t>Fund</a:t>
            </a:r>
            <a:endParaRPr lang="en-US" sz="6000" dirty="0">
              <a:solidFill>
                <a:srgbClr val="0070C0"/>
              </a:solidFill>
            </a:endParaRPr>
          </a:p>
        </p:txBody>
      </p:sp>
    </p:spTree>
    <p:extLst>
      <p:ext uri="{BB962C8B-B14F-4D97-AF65-F5344CB8AC3E}">
        <p14:creationId xmlns:p14="http://schemas.microsoft.com/office/powerpoint/2010/main" val="38357489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0" algn="just">
              <a:lnSpc>
                <a:spcPct val="150000"/>
              </a:lnSpc>
              <a:spcBef>
                <a:spcPts val="0"/>
              </a:spcBef>
              <a:spcAft>
                <a:spcPts val="1200"/>
              </a:spcAft>
            </a:pPr>
            <a:r>
              <a:rPr lang="sq-AL" sz="1800" b="0" dirty="0">
                <a:latin typeface="Constantia" pitchFamily="18" charset="0"/>
                <a:ea typeface="MS Mincho"/>
              </a:rPr>
              <a:t>E drejta komunitare bazohet në pjesën më të madhe në Traktatin e Themelimit të Komunitetit Europian, Traktatin e Bashkimit Europian dhe legjislacionin e nxjerrë nga </a:t>
            </a:r>
            <a:r>
              <a:rPr lang="en-US" sz="1800" b="0" dirty="0" smtClean="0">
                <a:latin typeface="Constantia" pitchFamily="18" charset="0"/>
                <a:ea typeface="MS Mincho"/>
              </a:rPr>
              <a:t>:</a:t>
            </a:r>
          </a:p>
          <a:p>
            <a:pPr marL="0" algn="just">
              <a:lnSpc>
                <a:spcPct val="150000"/>
              </a:lnSpc>
              <a:spcBef>
                <a:spcPts val="0"/>
              </a:spcBef>
              <a:spcAft>
                <a:spcPts val="1200"/>
              </a:spcAft>
              <a:buFont typeface="Wingdings" pitchFamily="2" charset="2"/>
              <a:buChar char="ü"/>
            </a:pPr>
            <a:r>
              <a:rPr lang="sq-AL" sz="1800" b="0" dirty="0" smtClean="0">
                <a:latin typeface="Constantia" pitchFamily="18" charset="0"/>
                <a:ea typeface="MS Mincho"/>
              </a:rPr>
              <a:t>Këshilli,</a:t>
            </a:r>
            <a:endParaRPr lang="en-US" sz="1800" b="0" dirty="0" smtClean="0">
              <a:latin typeface="Constantia" pitchFamily="18" charset="0"/>
              <a:ea typeface="MS Mincho"/>
            </a:endParaRPr>
          </a:p>
          <a:p>
            <a:pPr marL="0" algn="just">
              <a:lnSpc>
                <a:spcPct val="150000"/>
              </a:lnSpc>
              <a:spcBef>
                <a:spcPts val="0"/>
              </a:spcBef>
              <a:spcAft>
                <a:spcPts val="1200"/>
              </a:spcAft>
              <a:buFont typeface="Wingdings" pitchFamily="2" charset="2"/>
              <a:buChar char="ü"/>
            </a:pPr>
            <a:r>
              <a:rPr lang="sq-AL" sz="1800" b="0" dirty="0" smtClean="0">
                <a:latin typeface="Constantia" pitchFamily="18" charset="0"/>
                <a:ea typeface="MS Mincho"/>
              </a:rPr>
              <a:t> Parlamenti</a:t>
            </a:r>
            <a:endParaRPr lang="en-US" sz="1800" b="0" dirty="0" smtClean="0">
              <a:latin typeface="Constantia" pitchFamily="18" charset="0"/>
              <a:ea typeface="MS Mincho"/>
            </a:endParaRPr>
          </a:p>
          <a:p>
            <a:pPr marL="0" algn="just">
              <a:lnSpc>
                <a:spcPct val="150000"/>
              </a:lnSpc>
              <a:spcBef>
                <a:spcPts val="0"/>
              </a:spcBef>
              <a:spcAft>
                <a:spcPts val="1200"/>
              </a:spcAft>
              <a:buFont typeface="Wingdings" pitchFamily="2" charset="2"/>
              <a:buChar char="ü"/>
            </a:pPr>
            <a:r>
              <a:rPr lang="sq-AL" sz="1800" b="0" dirty="0" smtClean="0">
                <a:latin typeface="Constantia" pitchFamily="18" charset="0"/>
                <a:ea typeface="MS Mincho"/>
              </a:rPr>
              <a:t> </a:t>
            </a:r>
            <a:r>
              <a:rPr lang="sq-AL" sz="1800" b="0" dirty="0">
                <a:latin typeface="Constantia" pitchFamily="18" charset="0"/>
                <a:ea typeface="MS Mincho"/>
              </a:rPr>
              <a:t>Komisioni. </a:t>
            </a:r>
            <a:endParaRPr lang="en-US" sz="1800" b="0" dirty="0" smtClean="0">
              <a:latin typeface="Constantia" pitchFamily="18" charset="0"/>
              <a:ea typeface="MS Mincho"/>
            </a:endParaRPr>
          </a:p>
          <a:p>
            <a:pPr marL="0" algn="just">
              <a:lnSpc>
                <a:spcPct val="150000"/>
              </a:lnSpc>
              <a:spcBef>
                <a:spcPts val="0"/>
              </a:spcBef>
              <a:spcAft>
                <a:spcPts val="1200"/>
              </a:spcAft>
            </a:pPr>
            <a:r>
              <a:rPr lang="sq-AL" sz="1800" b="0" dirty="0" smtClean="0">
                <a:latin typeface="Constantia" pitchFamily="18" charset="0"/>
                <a:ea typeface="MS Mincho"/>
              </a:rPr>
              <a:t>E </a:t>
            </a:r>
            <a:r>
              <a:rPr lang="sq-AL" sz="1800" b="0" dirty="0">
                <a:latin typeface="Constantia" pitchFamily="18" charset="0"/>
                <a:ea typeface="MS Mincho"/>
              </a:rPr>
              <a:t>drejta nga praktika e </a:t>
            </a:r>
            <a:r>
              <a:rPr lang="sq-AL" sz="1800" b="0" dirty="0" smtClean="0">
                <a:latin typeface="Constantia" pitchFamily="18" charset="0"/>
                <a:ea typeface="MS Mincho"/>
              </a:rPr>
              <a:t>deri</a:t>
            </a:r>
            <a:r>
              <a:rPr lang="en-US" sz="1800" b="0" dirty="0" smtClean="0">
                <a:latin typeface="Constantia" pitchFamily="18" charset="0"/>
                <a:ea typeface="MS Mincho"/>
              </a:rPr>
              <a:t> </a:t>
            </a:r>
            <a:r>
              <a:rPr lang="sq-AL" sz="1800" b="0" dirty="0" smtClean="0">
                <a:latin typeface="Constantia" pitchFamily="18" charset="0"/>
                <a:ea typeface="MS Mincho"/>
              </a:rPr>
              <a:t>tanishme </a:t>
            </a:r>
            <a:r>
              <a:rPr lang="sq-AL" sz="1800" b="0" dirty="0">
                <a:latin typeface="Constantia" pitchFamily="18" charset="0"/>
                <a:ea typeface="MS Mincho"/>
              </a:rPr>
              <a:t>gjyqësore (case </a:t>
            </a:r>
            <a:r>
              <a:rPr lang="sq-AL" sz="1800" b="0" dirty="0" smtClean="0">
                <a:latin typeface="Constantia" pitchFamily="18" charset="0"/>
                <a:ea typeface="MS Mincho"/>
              </a:rPr>
              <a:t>la</a:t>
            </a:r>
            <a:r>
              <a:rPr lang="en-US" sz="1800" b="0" dirty="0">
                <a:latin typeface="Constantia" pitchFamily="18" charset="0"/>
                <a:ea typeface="MS Mincho"/>
              </a:rPr>
              <a:t>w</a:t>
            </a:r>
            <a:r>
              <a:rPr lang="sq-AL" sz="1800" b="0" dirty="0" smtClean="0">
                <a:latin typeface="Constantia" pitchFamily="18" charset="0"/>
                <a:ea typeface="MS Mincho"/>
              </a:rPr>
              <a:t>) </a:t>
            </a:r>
            <a:r>
              <a:rPr lang="sq-AL" sz="1800" b="0" dirty="0">
                <a:latin typeface="Constantia" pitchFamily="18" charset="0"/>
                <a:ea typeface="MS Mincho"/>
              </a:rPr>
              <a:t>e Gjykatës së Drejtësisë së Komuniteteve Europiane është gjithashtu e një rëndësie themelore dhe zë vend të madh në studimin e të drejtës së Komunitetit Europian. </a:t>
            </a:r>
            <a:endParaRPr lang="en-US" sz="1800" b="0" dirty="0">
              <a:latin typeface="Constantia" pitchFamily="18" charset="0"/>
              <a:ea typeface="Times New Roman"/>
            </a:endParaRPr>
          </a:p>
          <a:p>
            <a:endParaRPr lang="en-US" sz="2000" dirty="0"/>
          </a:p>
        </p:txBody>
      </p:sp>
    </p:spTree>
    <p:extLst>
      <p:ext uri="{BB962C8B-B14F-4D97-AF65-F5344CB8AC3E}">
        <p14:creationId xmlns:p14="http://schemas.microsoft.com/office/powerpoint/2010/main" val="38743868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en-US" sz="2800" dirty="0" smtClean="0">
                <a:effectLst/>
                <a:latin typeface="Garamond"/>
                <a:ea typeface="Times New Roman"/>
              </a:rPr>
              <a:t>E </a:t>
            </a:r>
            <a:r>
              <a:rPr lang="en-US" sz="2800" dirty="0" err="1" smtClean="0">
                <a:effectLst/>
                <a:latin typeface="Garamond"/>
                <a:ea typeface="Times New Roman"/>
              </a:rPr>
              <a:t>drejta</a:t>
            </a:r>
            <a:r>
              <a:rPr lang="en-US" sz="2800" dirty="0" smtClean="0">
                <a:effectLst/>
                <a:latin typeface="Garamond"/>
                <a:ea typeface="Times New Roman"/>
              </a:rPr>
              <a:t> </a:t>
            </a:r>
            <a:r>
              <a:rPr lang="en-US" sz="2800" dirty="0" err="1" smtClean="0">
                <a:effectLst/>
                <a:latin typeface="Garamond"/>
                <a:ea typeface="Times New Roman"/>
              </a:rPr>
              <a:t>europiane</a:t>
            </a:r>
            <a:endParaRPr lang="en-US" sz="2800" dirty="0"/>
          </a:p>
        </p:txBody>
      </p:sp>
      <p:sp>
        <p:nvSpPr>
          <p:cNvPr id="3" name="Segnaposto contenuto 2"/>
          <p:cNvSpPr>
            <a:spLocks noGrp="1"/>
          </p:cNvSpPr>
          <p:nvPr>
            <p:ph idx="1"/>
          </p:nvPr>
        </p:nvSpPr>
        <p:spPr/>
        <p:txBody>
          <a:bodyPr/>
          <a:lstStyle/>
          <a:p>
            <a:pPr marL="0" algn="just">
              <a:lnSpc>
                <a:spcPct val="150000"/>
              </a:lnSpc>
              <a:spcBef>
                <a:spcPts val="0"/>
              </a:spcBef>
              <a:spcAft>
                <a:spcPts val="1200"/>
              </a:spcAft>
            </a:pPr>
            <a:r>
              <a:rPr lang="sq-AL" sz="2400" b="0" dirty="0" smtClean="0">
                <a:latin typeface="Constantia" pitchFamily="18" charset="0"/>
                <a:ea typeface="Times New Roman"/>
              </a:rPr>
              <a:t>E </a:t>
            </a:r>
            <a:r>
              <a:rPr lang="sq-AL" sz="2400" b="0" dirty="0">
                <a:latin typeface="Constantia" pitchFamily="18" charset="0"/>
                <a:ea typeface="Times New Roman"/>
              </a:rPr>
              <a:t>drejta komunitare nuk ngre vetëm çështje që kanë rëndësi teorike por hedh dritë edhe mbi çështje praktike, sidomos ato që kanë të bëjnë me liritë e lëvizjes së personave dhe mallrave</a:t>
            </a:r>
            <a:r>
              <a:rPr lang="sq-AL" sz="2400" b="0" dirty="0" smtClean="0">
                <a:latin typeface="Constantia" pitchFamily="18" charset="0"/>
                <a:ea typeface="Times New Roman"/>
              </a:rPr>
              <a:t>.</a:t>
            </a:r>
            <a:endParaRPr lang="en-US" sz="2400" b="0" dirty="0" smtClean="0">
              <a:latin typeface="Constantia" pitchFamily="18" charset="0"/>
              <a:ea typeface="Times New Roman"/>
            </a:endParaRPr>
          </a:p>
          <a:p>
            <a:pPr marL="0" algn="just">
              <a:lnSpc>
                <a:spcPct val="150000"/>
              </a:lnSpc>
              <a:spcBef>
                <a:spcPts val="0"/>
              </a:spcBef>
              <a:spcAft>
                <a:spcPts val="1200"/>
              </a:spcAft>
            </a:pPr>
            <a:r>
              <a:rPr lang="sq-AL" sz="2400" b="0" dirty="0" smtClean="0">
                <a:latin typeface="Constantia" pitchFamily="18" charset="0"/>
                <a:ea typeface="Times New Roman"/>
              </a:rPr>
              <a:t> </a:t>
            </a:r>
            <a:r>
              <a:rPr lang="sq-AL" sz="2400" b="0" dirty="0">
                <a:latin typeface="Constantia" pitchFamily="18" charset="0"/>
                <a:ea typeface="Times New Roman"/>
              </a:rPr>
              <a:t>Jo më kot, sot e Drejta Europiane është një nga lëndët e detyrueshme në pothuajse të gjithë fakultetet e Drejtësisë të mbarë kontinentit europian.</a:t>
            </a:r>
            <a:endParaRPr lang="en-US" sz="2400" b="0" dirty="0">
              <a:latin typeface="Constantia" pitchFamily="18" charset="0"/>
              <a:ea typeface="Times New Roman"/>
            </a:endParaRPr>
          </a:p>
          <a:p>
            <a:endParaRPr lang="en-US" dirty="0"/>
          </a:p>
        </p:txBody>
      </p:sp>
    </p:spTree>
    <p:extLst>
      <p:ext uri="{BB962C8B-B14F-4D97-AF65-F5344CB8AC3E}">
        <p14:creationId xmlns:p14="http://schemas.microsoft.com/office/powerpoint/2010/main" val="18480186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sq-AL" b="1" dirty="0">
                <a:effectLst/>
                <a:latin typeface="Times New Roman"/>
                <a:ea typeface="Times New Roman"/>
              </a:rPr>
              <a:t>KRITERET DHE SISTEMI I VLERËSIMIT </a:t>
            </a:r>
            <a:endParaRPr lang="en-US"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79099408"/>
              </p:ext>
            </p:extLst>
          </p:nvPr>
        </p:nvGraphicFramePr>
        <p:xfrm>
          <a:off x="251520" y="1988840"/>
          <a:ext cx="8352928" cy="1473517"/>
        </p:xfrm>
        <a:graphic>
          <a:graphicData uri="http://schemas.openxmlformats.org/drawingml/2006/table">
            <a:tbl>
              <a:tblPr firstRow="1" firstCol="1" bandRow="1"/>
              <a:tblGrid>
                <a:gridCol w="426169">
                  <a:extLst>
                    <a:ext uri="{9D8B030D-6E8A-4147-A177-3AD203B41FA5}">
                      <a16:colId xmlns:a16="http://schemas.microsoft.com/office/drawing/2014/main" val="20000"/>
                    </a:ext>
                  </a:extLst>
                </a:gridCol>
                <a:gridCol w="3482082">
                  <a:extLst>
                    <a:ext uri="{9D8B030D-6E8A-4147-A177-3AD203B41FA5}">
                      <a16:colId xmlns:a16="http://schemas.microsoft.com/office/drawing/2014/main" val="20001"/>
                    </a:ext>
                  </a:extLst>
                </a:gridCol>
                <a:gridCol w="4444677">
                  <a:extLst>
                    <a:ext uri="{9D8B030D-6E8A-4147-A177-3AD203B41FA5}">
                      <a16:colId xmlns:a16="http://schemas.microsoft.com/office/drawing/2014/main" val="20002"/>
                    </a:ext>
                  </a:extLst>
                </a:gridCol>
              </a:tblGrid>
              <a:tr h="720080">
                <a:tc>
                  <a:txBody>
                    <a:bodyPr/>
                    <a:lstStyle/>
                    <a:p>
                      <a:pPr marL="0" marR="0" algn="just" hangingPunct="0">
                        <a:lnSpc>
                          <a:spcPts val="1200"/>
                        </a:lnSpc>
                        <a:spcBef>
                          <a:spcPts val="0"/>
                        </a:spcBef>
                        <a:spcAft>
                          <a:spcPts val="0"/>
                        </a:spcAft>
                      </a:pPr>
                      <a:r>
                        <a:rPr lang="sq-AL" sz="1200" dirty="0">
                          <a:effectLst/>
                          <a:latin typeface="Times New Roman"/>
                          <a:ea typeface="Times New Roman"/>
                          <a:cs typeface="Times New Roman"/>
                        </a:rPr>
                        <a:t>1. </a:t>
                      </a:r>
                      <a:endParaRPr lang="en-US" sz="1200" dirty="0">
                        <a:effectLst/>
                        <a:latin typeface="Garamond"/>
                        <a:ea typeface="Times New Roman"/>
                        <a:cs typeface="Times New Roman"/>
                      </a:endParaRPr>
                    </a:p>
                  </a:txBody>
                  <a:tcPr marL="68580" marR="68580" marT="0" marB="0" anchor="ctr">
                    <a:lnL w="31750" cap="flat" cmpd="dbl" algn="ctr">
                      <a:solidFill>
                        <a:srgbClr val="4F81BD"/>
                      </a:solidFill>
                      <a:prstDash val="solid"/>
                      <a:round/>
                      <a:headEnd type="none" w="med" len="med"/>
                      <a:tailEnd type="none" w="med" len="med"/>
                    </a:lnL>
                    <a:lnR w="19050" cap="flat" cmpd="dbl" algn="ctr">
                      <a:solidFill>
                        <a:srgbClr val="4F81BD"/>
                      </a:solidFill>
                      <a:prstDash val="solid"/>
                      <a:round/>
                      <a:headEnd type="none" w="med" len="med"/>
                      <a:tailEnd type="none" w="med" len="med"/>
                    </a:lnR>
                    <a:lnT w="31750" cap="flat" cmpd="dbl" algn="ctr">
                      <a:solidFill>
                        <a:srgbClr val="4F81BD"/>
                      </a:solidFill>
                      <a:prstDash val="solid"/>
                      <a:round/>
                      <a:headEnd type="none" w="med" len="med"/>
                      <a:tailEnd type="none" w="med" len="med"/>
                    </a:lnT>
                    <a:lnB w="19050" cap="flat" cmpd="dbl" algn="ctr">
                      <a:solidFill>
                        <a:srgbClr val="4F81BD"/>
                      </a:solidFill>
                      <a:prstDash val="solid"/>
                      <a:round/>
                      <a:headEnd type="none" w="med" len="med"/>
                      <a:tailEnd type="none" w="med" len="med"/>
                    </a:lnB>
                  </a:tcPr>
                </a:tc>
                <a:tc>
                  <a:txBody>
                    <a:bodyPr/>
                    <a:lstStyle/>
                    <a:p>
                      <a:pPr marL="0" marR="0" algn="just" hangingPunct="0">
                        <a:lnSpc>
                          <a:spcPts val="1200"/>
                        </a:lnSpc>
                        <a:spcBef>
                          <a:spcPts val="0"/>
                        </a:spcBef>
                        <a:spcAft>
                          <a:spcPts val="0"/>
                        </a:spcAft>
                      </a:pPr>
                      <a:r>
                        <a:rPr lang="it-IT" sz="1800" dirty="0" err="1">
                          <a:effectLst/>
                          <a:latin typeface="Times New Roman"/>
                          <a:ea typeface="Times New Roman"/>
                          <a:cs typeface="Times New Roman"/>
                        </a:rPr>
                        <a:t>Vlerësimi</a:t>
                      </a:r>
                      <a:r>
                        <a:rPr lang="it-IT" sz="1800" dirty="0">
                          <a:effectLst/>
                          <a:latin typeface="Times New Roman"/>
                          <a:ea typeface="Times New Roman"/>
                          <a:cs typeface="Times New Roman"/>
                        </a:rPr>
                        <a:t> i </a:t>
                      </a:r>
                      <a:r>
                        <a:rPr lang="it-IT" sz="1800" dirty="0" err="1">
                          <a:effectLst/>
                          <a:latin typeface="Times New Roman"/>
                          <a:ea typeface="Times New Roman"/>
                          <a:cs typeface="Times New Roman"/>
                        </a:rPr>
                        <a:t>vazhdueshëm</a:t>
                      </a:r>
                      <a:r>
                        <a:rPr lang="it-IT" sz="1800" dirty="0">
                          <a:effectLst/>
                          <a:latin typeface="Times New Roman"/>
                          <a:ea typeface="Times New Roman"/>
                          <a:cs typeface="Times New Roman"/>
                        </a:rPr>
                        <a:t> </a:t>
                      </a:r>
                      <a:r>
                        <a:rPr lang="it-IT" sz="1800" dirty="0" err="1">
                          <a:effectLst/>
                          <a:latin typeface="Times New Roman"/>
                          <a:ea typeface="Times New Roman"/>
                          <a:cs typeface="Times New Roman"/>
                        </a:rPr>
                        <a:t>gjatë</a:t>
                      </a:r>
                      <a:r>
                        <a:rPr lang="it-IT" sz="1800" dirty="0">
                          <a:effectLst/>
                          <a:latin typeface="Times New Roman"/>
                          <a:ea typeface="Times New Roman"/>
                          <a:cs typeface="Times New Roman"/>
                        </a:rPr>
                        <a:t> </a:t>
                      </a:r>
                      <a:r>
                        <a:rPr lang="it-IT" sz="1800" dirty="0" err="1">
                          <a:effectLst/>
                          <a:latin typeface="Times New Roman"/>
                          <a:ea typeface="Times New Roman"/>
                          <a:cs typeface="Times New Roman"/>
                        </a:rPr>
                        <a:t>vitit</a:t>
                      </a:r>
                      <a:r>
                        <a:rPr lang="it-IT" sz="1800" dirty="0">
                          <a:effectLst/>
                          <a:latin typeface="Times New Roman"/>
                          <a:ea typeface="Times New Roman"/>
                          <a:cs typeface="Times New Roman"/>
                        </a:rPr>
                        <a:t>             </a:t>
                      </a:r>
                      <a:endParaRPr lang="en-US" sz="1800" dirty="0">
                        <a:effectLst/>
                        <a:latin typeface="Garamond"/>
                        <a:ea typeface="Times New Roman"/>
                        <a:cs typeface="Times New Roman"/>
                      </a:endParaRPr>
                    </a:p>
                  </a:txBody>
                  <a:tcPr marL="68580" marR="68580" marT="0" marB="0" anchor="ctr">
                    <a:lnL w="19050" cap="flat" cmpd="dbl" algn="ctr">
                      <a:solidFill>
                        <a:srgbClr val="4F81BD"/>
                      </a:solidFill>
                      <a:prstDash val="solid"/>
                      <a:round/>
                      <a:headEnd type="none" w="med" len="med"/>
                      <a:tailEnd type="none" w="med" len="med"/>
                    </a:lnL>
                    <a:lnR w="31750" cap="flat" cmpd="dbl" algn="ctr">
                      <a:solidFill>
                        <a:srgbClr val="4F81BD"/>
                      </a:solidFill>
                      <a:prstDash val="solid"/>
                      <a:round/>
                      <a:headEnd type="none" w="med" len="med"/>
                      <a:tailEnd type="none" w="med" len="med"/>
                    </a:lnR>
                    <a:lnT w="31750" cap="flat" cmpd="dbl" algn="ctr">
                      <a:solidFill>
                        <a:srgbClr val="4F81BD"/>
                      </a:solidFill>
                      <a:prstDash val="solid"/>
                      <a:round/>
                      <a:headEnd type="none" w="med" len="med"/>
                      <a:tailEnd type="none" w="med" len="med"/>
                    </a:lnT>
                    <a:lnB w="19050" cap="flat" cmpd="dbl" algn="ctr">
                      <a:solidFill>
                        <a:srgbClr val="4F81BD"/>
                      </a:solidFill>
                      <a:prstDash val="solid"/>
                      <a:round/>
                      <a:headEnd type="none" w="med" len="med"/>
                      <a:tailEnd type="none" w="med" len="med"/>
                    </a:lnB>
                  </a:tcPr>
                </a:tc>
                <a:tc>
                  <a:txBody>
                    <a:bodyPr/>
                    <a:lstStyle/>
                    <a:p>
                      <a:pPr marL="0" marR="0" algn="just" hangingPunct="0">
                        <a:lnSpc>
                          <a:spcPts val="1200"/>
                        </a:lnSpc>
                        <a:spcBef>
                          <a:spcPts val="0"/>
                        </a:spcBef>
                        <a:spcAft>
                          <a:spcPts val="0"/>
                        </a:spcAft>
                      </a:pPr>
                      <a:r>
                        <a:rPr lang="it-IT" sz="1400" dirty="0">
                          <a:effectLst/>
                          <a:latin typeface="Times New Roman"/>
                          <a:ea typeface="Times New Roman"/>
                          <a:cs typeface="Times New Roman"/>
                        </a:rPr>
                        <a:t>                </a:t>
                      </a:r>
                      <a:r>
                        <a:rPr lang="en-US" sz="1800" dirty="0">
                          <a:effectLst/>
                          <a:latin typeface="Times New Roman"/>
                          <a:ea typeface="Times New Roman"/>
                          <a:cs typeface="Times New Roman"/>
                        </a:rPr>
                        <a:t>30 % e </a:t>
                      </a:r>
                      <a:r>
                        <a:rPr lang="en-US" sz="1800" dirty="0" err="1">
                          <a:effectLst/>
                          <a:latin typeface="Times New Roman"/>
                          <a:ea typeface="Times New Roman"/>
                          <a:cs typeface="Times New Roman"/>
                        </a:rPr>
                        <a:t>notës</a:t>
                      </a:r>
                      <a:r>
                        <a:rPr lang="en-US" sz="1800" dirty="0">
                          <a:effectLst/>
                          <a:latin typeface="Times New Roman"/>
                          <a:ea typeface="Times New Roman"/>
                          <a:cs typeface="Times New Roman"/>
                        </a:rPr>
                        <a:t> </a:t>
                      </a:r>
                      <a:r>
                        <a:rPr lang="en-US" sz="1800" dirty="0" err="1" smtClean="0">
                          <a:effectLst/>
                          <a:latin typeface="Times New Roman"/>
                          <a:ea typeface="Times New Roman"/>
                          <a:cs typeface="Times New Roman"/>
                        </a:rPr>
                        <a:t>përfundimtare</a:t>
                      </a:r>
                      <a:endParaRPr lang="en-US" sz="1800" dirty="0" smtClean="0">
                        <a:effectLst/>
                        <a:latin typeface="Times New Roman"/>
                        <a:ea typeface="Times New Roman"/>
                        <a:cs typeface="Times New Roman"/>
                      </a:endParaRPr>
                    </a:p>
                  </a:txBody>
                  <a:tcPr marL="68580" marR="68580" marT="0" marB="0" anchor="ctr">
                    <a:lnL w="31750" cap="flat" cmpd="dbl" algn="ctr">
                      <a:solidFill>
                        <a:srgbClr val="4F81BD"/>
                      </a:solidFill>
                      <a:prstDash val="solid"/>
                      <a:round/>
                      <a:headEnd type="none" w="med" len="med"/>
                      <a:tailEnd type="none" w="med" len="med"/>
                    </a:lnL>
                    <a:lnR w="31750" cap="flat" cmpd="dbl" algn="ctr">
                      <a:solidFill>
                        <a:srgbClr val="4F81BD"/>
                      </a:solidFill>
                      <a:prstDash val="solid"/>
                      <a:round/>
                      <a:headEnd type="none" w="med" len="med"/>
                      <a:tailEnd type="none" w="med" len="med"/>
                    </a:lnR>
                    <a:lnT w="31750" cap="flat" cmpd="dbl" algn="ctr">
                      <a:solidFill>
                        <a:srgbClr val="4F81BD"/>
                      </a:solidFill>
                      <a:prstDash val="solid"/>
                      <a:round/>
                      <a:headEnd type="none" w="med" len="med"/>
                      <a:tailEnd type="none" w="med" len="med"/>
                    </a:lnT>
                    <a:lnB w="19050" cap="flat" cmpd="dbl" algn="ctr">
                      <a:solidFill>
                        <a:srgbClr val="4F81BD"/>
                      </a:solidFill>
                      <a:prstDash val="solid"/>
                      <a:round/>
                      <a:headEnd type="none" w="med" len="med"/>
                      <a:tailEnd type="none" w="med" len="med"/>
                    </a:lnB>
                  </a:tcPr>
                </a:tc>
                <a:extLst>
                  <a:ext uri="{0D108BD9-81ED-4DB2-BD59-A6C34878D82A}">
                    <a16:rowId xmlns:a16="http://schemas.microsoft.com/office/drawing/2014/main" val="10000"/>
                  </a:ext>
                </a:extLst>
              </a:tr>
              <a:tr h="753437">
                <a:tc>
                  <a:txBody>
                    <a:bodyPr/>
                    <a:lstStyle/>
                    <a:p>
                      <a:pPr marL="0" marR="0" algn="just" hangingPunct="0">
                        <a:lnSpc>
                          <a:spcPts val="1200"/>
                        </a:lnSpc>
                        <a:spcBef>
                          <a:spcPts val="0"/>
                        </a:spcBef>
                        <a:spcAft>
                          <a:spcPts val="0"/>
                        </a:spcAft>
                      </a:pPr>
                      <a:r>
                        <a:rPr lang="sq-AL" sz="1200">
                          <a:effectLst/>
                          <a:latin typeface="Times New Roman"/>
                          <a:ea typeface="Times New Roman"/>
                          <a:cs typeface="Times New Roman"/>
                        </a:rPr>
                        <a:t>2.</a:t>
                      </a:r>
                      <a:endParaRPr lang="en-US" sz="1200">
                        <a:effectLst/>
                        <a:latin typeface="Garamond"/>
                        <a:ea typeface="Times New Roman"/>
                        <a:cs typeface="Times New Roman"/>
                      </a:endParaRPr>
                    </a:p>
                  </a:txBody>
                  <a:tcPr marL="68580" marR="68580" marT="0" marB="0" anchor="ctr">
                    <a:lnL w="31750" cap="flat" cmpd="dbl" algn="ctr">
                      <a:solidFill>
                        <a:srgbClr val="4F81BD"/>
                      </a:solidFill>
                      <a:prstDash val="solid"/>
                      <a:round/>
                      <a:headEnd type="none" w="med" len="med"/>
                      <a:tailEnd type="none" w="med" len="med"/>
                    </a:lnL>
                    <a:lnR w="19050" cap="flat" cmpd="dbl" algn="ctr">
                      <a:solidFill>
                        <a:srgbClr val="4F81BD"/>
                      </a:solidFill>
                      <a:prstDash val="solid"/>
                      <a:round/>
                      <a:headEnd type="none" w="med" len="med"/>
                      <a:tailEnd type="none" w="med" len="med"/>
                    </a:lnR>
                    <a:lnT w="19050" cap="flat" cmpd="dbl" algn="ctr">
                      <a:solidFill>
                        <a:srgbClr val="4F81BD"/>
                      </a:solidFill>
                      <a:prstDash val="solid"/>
                      <a:round/>
                      <a:headEnd type="none" w="med" len="med"/>
                      <a:tailEnd type="none" w="med" len="med"/>
                    </a:lnT>
                    <a:lnB w="31750" cap="flat" cmpd="dbl" algn="ctr">
                      <a:solidFill>
                        <a:srgbClr val="4F81BD"/>
                      </a:solidFill>
                      <a:prstDash val="solid"/>
                      <a:round/>
                      <a:headEnd type="none" w="med" len="med"/>
                      <a:tailEnd type="none" w="med" len="med"/>
                    </a:lnB>
                  </a:tcPr>
                </a:tc>
                <a:tc>
                  <a:txBody>
                    <a:bodyPr/>
                    <a:lstStyle/>
                    <a:p>
                      <a:pPr marL="0" marR="0" algn="just" hangingPunct="0">
                        <a:lnSpc>
                          <a:spcPts val="1200"/>
                        </a:lnSpc>
                        <a:spcBef>
                          <a:spcPts val="0"/>
                        </a:spcBef>
                        <a:spcAft>
                          <a:spcPts val="0"/>
                        </a:spcAft>
                      </a:pPr>
                      <a:r>
                        <a:rPr lang="en-US" sz="2000" dirty="0" err="1">
                          <a:effectLst/>
                          <a:latin typeface="Times New Roman"/>
                          <a:ea typeface="Times New Roman"/>
                          <a:cs typeface="Times New Roman"/>
                        </a:rPr>
                        <a:t>Vlerësimi</a:t>
                      </a:r>
                      <a:r>
                        <a:rPr lang="en-US" sz="2000" dirty="0">
                          <a:effectLst/>
                          <a:latin typeface="Times New Roman"/>
                          <a:ea typeface="Times New Roman"/>
                          <a:cs typeface="Times New Roman"/>
                        </a:rPr>
                        <a:t> </a:t>
                      </a:r>
                      <a:r>
                        <a:rPr lang="en-US" sz="2000" dirty="0" err="1">
                          <a:effectLst/>
                          <a:latin typeface="Times New Roman"/>
                          <a:ea typeface="Times New Roman"/>
                          <a:cs typeface="Times New Roman"/>
                        </a:rPr>
                        <a:t>përfundimtar</a:t>
                      </a:r>
                      <a:r>
                        <a:rPr lang="en-US" sz="2000" dirty="0">
                          <a:effectLst/>
                          <a:latin typeface="Times New Roman"/>
                          <a:ea typeface="Times New Roman"/>
                          <a:cs typeface="Times New Roman"/>
                        </a:rPr>
                        <a:t>:        </a:t>
                      </a:r>
                      <a:endParaRPr lang="en-US" sz="2000" dirty="0">
                        <a:effectLst/>
                        <a:latin typeface="Garamond"/>
                        <a:ea typeface="Times New Roman"/>
                        <a:cs typeface="Times New Roman"/>
                      </a:endParaRPr>
                    </a:p>
                  </a:txBody>
                  <a:tcPr marL="68580" marR="68580" marT="0" marB="0" anchor="ctr">
                    <a:lnL w="19050" cap="flat" cmpd="dbl" algn="ctr">
                      <a:solidFill>
                        <a:srgbClr val="4F81BD"/>
                      </a:solidFill>
                      <a:prstDash val="solid"/>
                      <a:round/>
                      <a:headEnd type="none" w="med" len="med"/>
                      <a:tailEnd type="none" w="med" len="med"/>
                    </a:lnL>
                    <a:lnR w="31750" cap="flat" cmpd="dbl" algn="ctr">
                      <a:solidFill>
                        <a:srgbClr val="4F81BD"/>
                      </a:solidFill>
                      <a:prstDash val="solid"/>
                      <a:round/>
                      <a:headEnd type="none" w="med" len="med"/>
                      <a:tailEnd type="none" w="med" len="med"/>
                    </a:lnR>
                    <a:lnT w="19050" cap="flat" cmpd="dbl" algn="ctr">
                      <a:solidFill>
                        <a:srgbClr val="4F81BD"/>
                      </a:solidFill>
                      <a:prstDash val="solid"/>
                      <a:round/>
                      <a:headEnd type="none" w="med" len="med"/>
                      <a:tailEnd type="none" w="med" len="med"/>
                    </a:lnT>
                    <a:lnB w="31750" cap="flat" cmpd="dbl" algn="ctr">
                      <a:solidFill>
                        <a:srgbClr val="4F81BD"/>
                      </a:solidFill>
                      <a:prstDash val="solid"/>
                      <a:round/>
                      <a:headEnd type="none" w="med" len="med"/>
                      <a:tailEnd type="none" w="med" len="med"/>
                    </a:lnB>
                  </a:tcPr>
                </a:tc>
                <a:tc>
                  <a:txBody>
                    <a:bodyPr/>
                    <a:lstStyle/>
                    <a:p>
                      <a:pPr marL="0" marR="0" algn="just" hangingPunct="0">
                        <a:lnSpc>
                          <a:spcPts val="1200"/>
                        </a:lnSpc>
                        <a:spcBef>
                          <a:spcPts val="0"/>
                        </a:spcBef>
                        <a:spcAft>
                          <a:spcPts val="0"/>
                        </a:spcAft>
                      </a:pPr>
                      <a:r>
                        <a:rPr lang="en-US" sz="1400" dirty="0">
                          <a:effectLst/>
                          <a:latin typeface="Times New Roman"/>
                          <a:ea typeface="Times New Roman"/>
                          <a:cs typeface="Times New Roman"/>
                        </a:rPr>
                        <a:t>                </a:t>
                      </a:r>
                      <a:r>
                        <a:rPr lang="en-US" sz="2000" dirty="0">
                          <a:effectLst/>
                          <a:latin typeface="Times New Roman"/>
                          <a:ea typeface="Times New Roman"/>
                          <a:cs typeface="Times New Roman"/>
                        </a:rPr>
                        <a:t>70 % e </a:t>
                      </a:r>
                      <a:r>
                        <a:rPr lang="en-US" sz="2000" dirty="0" err="1">
                          <a:effectLst/>
                          <a:latin typeface="Times New Roman"/>
                          <a:ea typeface="Times New Roman"/>
                          <a:cs typeface="Times New Roman"/>
                        </a:rPr>
                        <a:t>notës</a:t>
                      </a:r>
                      <a:r>
                        <a:rPr lang="en-US" sz="2000" dirty="0">
                          <a:effectLst/>
                          <a:latin typeface="Times New Roman"/>
                          <a:ea typeface="Times New Roman"/>
                          <a:cs typeface="Times New Roman"/>
                        </a:rPr>
                        <a:t> </a:t>
                      </a:r>
                      <a:r>
                        <a:rPr lang="en-US" sz="2000" dirty="0" err="1">
                          <a:effectLst/>
                          <a:latin typeface="Times New Roman"/>
                          <a:ea typeface="Times New Roman"/>
                          <a:cs typeface="Times New Roman"/>
                        </a:rPr>
                        <a:t>përfundimtare</a:t>
                      </a:r>
                      <a:endParaRPr lang="en-US" sz="2000" dirty="0">
                        <a:effectLst/>
                        <a:latin typeface="Garamond"/>
                        <a:ea typeface="Times New Roman"/>
                        <a:cs typeface="Times New Roman"/>
                      </a:endParaRPr>
                    </a:p>
                  </a:txBody>
                  <a:tcPr marL="68580" marR="68580" marT="0" marB="0" anchor="ctr">
                    <a:lnL w="31750" cap="flat" cmpd="dbl" algn="ctr">
                      <a:solidFill>
                        <a:srgbClr val="4F81BD"/>
                      </a:solidFill>
                      <a:prstDash val="solid"/>
                      <a:round/>
                      <a:headEnd type="none" w="med" len="med"/>
                      <a:tailEnd type="none" w="med" len="med"/>
                    </a:lnL>
                    <a:lnR w="31750" cap="flat" cmpd="dbl" algn="ctr">
                      <a:solidFill>
                        <a:srgbClr val="4F81BD"/>
                      </a:solidFill>
                      <a:prstDash val="solid"/>
                      <a:round/>
                      <a:headEnd type="none" w="med" len="med"/>
                      <a:tailEnd type="none" w="med" len="med"/>
                    </a:lnR>
                    <a:lnT w="19050" cap="flat" cmpd="dbl" algn="ctr">
                      <a:solidFill>
                        <a:srgbClr val="4F81BD"/>
                      </a:solidFill>
                      <a:prstDash val="solid"/>
                      <a:round/>
                      <a:headEnd type="none" w="med" len="med"/>
                      <a:tailEnd type="none" w="med" len="med"/>
                    </a:lnT>
                    <a:lnB w="31750" cap="flat" cmpd="dbl" algn="ctr">
                      <a:solidFill>
                        <a:srgbClr val="4F81BD"/>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ella 4"/>
          <p:cNvGraphicFramePr>
            <a:graphicFrameLocks noGrp="1"/>
          </p:cNvGraphicFramePr>
          <p:nvPr>
            <p:extLst>
              <p:ext uri="{D42A27DB-BD31-4B8C-83A1-F6EECF244321}">
                <p14:modId xmlns:p14="http://schemas.microsoft.com/office/powerpoint/2010/main" val="430649262"/>
              </p:ext>
            </p:extLst>
          </p:nvPr>
        </p:nvGraphicFramePr>
        <p:xfrm>
          <a:off x="251520" y="3717032"/>
          <a:ext cx="8352929" cy="1368152"/>
        </p:xfrm>
        <a:graphic>
          <a:graphicData uri="http://schemas.openxmlformats.org/drawingml/2006/table">
            <a:tbl>
              <a:tblPr firstRow="1" firstCol="1" bandRow="1"/>
              <a:tblGrid>
                <a:gridCol w="767106">
                  <a:extLst>
                    <a:ext uri="{9D8B030D-6E8A-4147-A177-3AD203B41FA5}">
                      <a16:colId xmlns:a16="http://schemas.microsoft.com/office/drawing/2014/main" val="20000"/>
                    </a:ext>
                  </a:extLst>
                </a:gridCol>
                <a:gridCol w="1022807">
                  <a:extLst>
                    <a:ext uri="{9D8B030D-6E8A-4147-A177-3AD203B41FA5}">
                      <a16:colId xmlns:a16="http://schemas.microsoft.com/office/drawing/2014/main" val="20001"/>
                    </a:ext>
                  </a:extLst>
                </a:gridCol>
                <a:gridCol w="1022807">
                  <a:extLst>
                    <a:ext uri="{9D8B030D-6E8A-4147-A177-3AD203B41FA5}">
                      <a16:colId xmlns:a16="http://schemas.microsoft.com/office/drawing/2014/main" val="20002"/>
                    </a:ext>
                  </a:extLst>
                </a:gridCol>
                <a:gridCol w="1108042">
                  <a:extLst>
                    <a:ext uri="{9D8B030D-6E8A-4147-A177-3AD203B41FA5}">
                      <a16:colId xmlns:a16="http://schemas.microsoft.com/office/drawing/2014/main" val="20003"/>
                    </a:ext>
                  </a:extLst>
                </a:gridCol>
                <a:gridCol w="1108042">
                  <a:extLst>
                    <a:ext uri="{9D8B030D-6E8A-4147-A177-3AD203B41FA5}">
                      <a16:colId xmlns:a16="http://schemas.microsoft.com/office/drawing/2014/main" val="20004"/>
                    </a:ext>
                  </a:extLst>
                </a:gridCol>
                <a:gridCol w="1193276">
                  <a:extLst>
                    <a:ext uri="{9D8B030D-6E8A-4147-A177-3AD203B41FA5}">
                      <a16:colId xmlns:a16="http://schemas.microsoft.com/office/drawing/2014/main" val="20005"/>
                    </a:ext>
                  </a:extLst>
                </a:gridCol>
                <a:gridCol w="1022807">
                  <a:extLst>
                    <a:ext uri="{9D8B030D-6E8A-4147-A177-3AD203B41FA5}">
                      <a16:colId xmlns:a16="http://schemas.microsoft.com/office/drawing/2014/main" val="20006"/>
                    </a:ext>
                  </a:extLst>
                </a:gridCol>
                <a:gridCol w="1108042">
                  <a:extLst>
                    <a:ext uri="{9D8B030D-6E8A-4147-A177-3AD203B41FA5}">
                      <a16:colId xmlns:a16="http://schemas.microsoft.com/office/drawing/2014/main" val="20007"/>
                    </a:ext>
                  </a:extLst>
                </a:gridCol>
              </a:tblGrid>
              <a:tr h="684076">
                <a:tc>
                  <a:txBody>
                    <a:bodyPr/>
                    <a:lstStyle/>
                    <a:p>
                      <a:pPr marL="0" marR="0" algn="just" hangingPunct="0">
                        <a:lnSpc>
                          <a:spcPts val="1200"/>
                        </a:lnSpc>
                        <a:spcBef>
                          <a:spcPts val="0"/>
                        </a:spcBef>
                        <a:spcAft>
                          <a:spcPts val="0"/>
                        </a:spcAft>
                      </a:pPr>
                      <a:r>
                        <a:rPr lang="en-US" sz="2000" dirty="0" err="1">
                          <a:solidFill>
                            <a:schemeClr val="tx1"/>
                          </a:solidFill>
                          <a:effectLst/>
                          <a:latin typeface="Times New Roman"/>
                          <a:ea typeface="Calibri"/>
                          <a:cs typeface="Times New Roman"/>
                        </a:rPr>
                        <a:t>Notë</a:t>
                      </a:r>
                      <a:endParaRPr lang="en-US" sz="2000" dirty="0">
                        <a:solidFill>
                          <a:schemeClr val="tx1"/>
                        </a:solidFill>
                        <a:effectLst/>
                        <a:latin typeface="Garamond"/>
                        <a:ea typeface="Times New Roman"/>
                        <a:cs typeface="Times New Roman"/>
                      </a:endParaRPr>
                    </a:p>
                  </a:txBody>
                  <a:tcPr marL="68580" marR="68580" marT="0" marB="0" anchor="b">
                    <a:lnL w="31750" cap="flat" cmpd="dbl" algn="ctr">
                      <a:solidFill>
                        <a:srgbClr val="4F81BD"/>
                      </a:solidFill>
                      <a:prstDash val="solid"/>
                      <a:round/>
                      <a:headEnd type="none" w="med" len="med"/>
                      <a:tailEnd type="none" w="med" len="med"/>
                    </a:lnL>
                    <a:lnR w="19050" cap="flat" cmpd="dbl" algn="ctr">
                      <a:solidFill>
                        <a:srgbClr val="4F81BD"/>
                      </a:solidFill>
                      <a:prstDash val="solid"/>
                      <a:round/>
                      <a:headEnd type="none" w="med" len="med"/>
                      <a:tailEnd type="none" w="med" len="med"/>
                    </a:lnR>
                    <a:lnT w="31750" cap="flat" cmpd="dbl" algn="ctr">
                      <a:solidFill>
                        <a:srgbClr val="4F81BD"/>
                      </a:solidFill>
                      <a:prstDash val="solid"/>
                      <a:round/>
                      <a:headEnd type="none" w="med" len="med"/>
                      <a:tailEnd type="none" w="med" len="med"/>
                    </a:lnT>
                    <a:lnB w="19050" cap="flat" cmpd="dbl" algn="ctr">
                      <a:solidFill>
                        <a:srgbClr val="4F81BD"/>
                      </a:solidFill>
                      <a:prstDash val="solid"/>
                      <a:round/>
                      <a:headEnd type="none" w="med" len="med"/>
                      <a:tailEnd type="none" w="med" len="med"/>
                    </a:lnB>
                  </a:tcPr>
                </a:tc>
                <a:tc>
                  <a:txBody>
                    <a:bodyPr/>
                    <a:lstStyle/>
                    <a:p>
                      <a:pPr marL="0" marR="0" algn="ctr" hangingPunct="0">
                        <a:lnSpc>
                          <a:spcPts val="1200"/>
                        </a:lnSpc>
                        <a:spcBef>
                          <a:spcPts val="0"/>
                        </a:spcBef>
                        <a:spcAft>
                          <a:spcPts val="0"/>
                        </a:spcAft>
                      </a:pPr>
                      <a:r>
                        <a:rPr lang="en-US" sz="2000">
                          <a:solidFill>
                            <a:schemeClr val="tx1"/>
                          </a:solidFill>
                          <a:effectLst/>
                          <a:latin typeface="Times New Roman"/>
                          <a:ea typeface="Calibri"/>
                          <a:cs typeface="Times New Roman"/>
                        </a:rPr>
                        <a:t>4</a:t>
                      </a:r>
                      <a:endParaRPr lang="en-US" sz="2000">
                        <a:solidFill>
                          <a:schemeClr val="tx1"/>
                        </a:solidFill>
                        <a:effectLst/>
                        <a:latin typeface="Garamond"/>
                        <a:ea typeface="Times New Roman"/>
                        <a:cs typeface="Times New Roman"/>
                      </a:endParaRPr>
                    </a:p>
                  </a:txBody>
                  <a:tcPr marL="68580" marR="68580" marT="0" marB="0" anchor="b">
                    <a:lnL w="19050" cap="flat" cmpd="dbl" algn="ctr">
                      <a:solidFill>
                        <a:srgbClr val="4F81BD"/>
                      </a:solidFill>
                      <a:prstDash val="solid"/>
                      <a:round/>
                      <a:headEnd type="none" w="med" len="med"/>
                      <a:tailEnd type="none" w="med" len="med"/>
                    </a:lnL>
                    <a:lnR w="19050" cap="flat" cmpd="dbl" algn="ctr">
                      <a:solidFill>
                        <a:srgbClr val="4F81BD"/>
                      </a:solidFill>
                      <a:prstDash val="solid"/>
                      <a:round/>
                      <a:headEnd type="none" w="med" len="med"/>
                      <a:tailEnd type="none" w="med" len="med"/>
                    </a:lnR>
                    <a:lnT w="31750" cap="flat" cmpd="dbl" algn="ctr">
                      <a:solidFill>
                        <a:srgbClr val="4F81BD"/>
                      </a:solidFill>
                      <a:prstDash val="solid"/>
                      <a:round/>
                      <a:headEnd type="none" w="med" len="med"/>
                      <a:tailEnd type="none" w="med" len="med"/>
                    </a:lnT>
                    <a:lnB w="19050" cap="flat" cmpd="dbl" algn="ctr">
                      <a:solidFill>
                        <a:srgbClr val="4F81BD"/>
                      </a:solidFill>
                      <a:prstDash val="solid"/>
                      <a:round/>
                      <a:headEnd type="none" w="med" len="med"/>
                      <a:tailEnd type="none" w="med" len="med"/>
                    </a:lnB>
                  </a:tcPr>
                </a:tc>
                <a:tc>
                  <a:txBody>
                    <a:bodyPr/>
                    <a:lstStyle/>
                    <a:p>
                      <a:pPr marL="0" marR="0" algn="ctr" hangingPunct="0">
                        <a:lnSpc>
                          <a:spcPts val="1200"/>
                        </a:lnSpc>
                        <a:spcBef>
                          <a:spcPts val="0"/>
                        </a:spcBef>
                        <a:spcAft>
                          <a:spcPts val="0"/>
                        </a:spcAft>
                      </a:pPr>
                      <a:r>
                        <a:rPr lang="en-US" sz="2000">
                          <a:solidFill>
                            <a:schemeClr val="tx1"/>
                          </a:solidFill>
                          <a:effectLst/>
                          <a:latin typeface="Times New Roman"/>
                          <a:ea typeface="Calibri"/>
                          <a:cs typeface="Times New Roman"/>
                        </a:rPr>
                        <a:t>5</a:t>
                      </a:r>
                      <a:endParaRPr lang="en-US" sz="2000">
                        <a:solidFill>
                          <a:schemeClr val="tx1"/>
                        </a:solidFill>
                        <a:effectLst/>
                        <a:latin typeface="Garamond"/>
                        <a:ea typeface="Times New Roman"/>
                        <a:cs typeface="Times New Roman"/>
                      </a:endParaRPr>
                    </a:p>
                  </a:txBody>
                  <a:tcPr marL="68580" marR="68580" marT="0" marB="0" anchor="b">
                    <a:lnL w="19050" cap="flat" cmpd="dbl" algn="ctr">
                      <a:solidFill>
                        <a:srgbClr val="4F81BD"/>
                      </a:solidFill>
                      <a:prstDash val="solid"/>
                      <a:round/>
                      <a:headEnd type="none" w="med" len="med"/>
                      <a:tailEnd type="none" w="med" len="med"/>
                    </a:lnL>
                    <a:lnR w="19050" cap="flat" cmpd="dbl" algn="ctr">
                      <a:solidFill>
                        <a:srgbClr val="4F81BD"/>
                      </a:solidFill>
                      <a:prstDash val="solid"/>
                      <a:round/>
                      <a:headEnd type="none" w="med" len="med"/>
                      <a:tailEnd type="none" w="med" len="med"/>
                    </a:lnR>
                    <a:lnT w="31750" cap="flat" cmpd="dbl" algn="ctr">
                      <a:solidFill>
                        <a:srgbClr val="4F81BD"/>
                      </a:solidFill>
                      <a:prstDash val="solid"/>
                      <a:round/>
                      <a:headEnd type="none" w="med" len="med"/>
                      <a:tailEnd type="none" w="med" len="med"/>
                    </a:lnT>
                    <a:lnB w="19050" cap="flat" cmpd="dbl" algn="ctr">
                      <a:solidFill>
                        <a:srgbClr val="4F81BD"/>
                      </a:solidFill>
                      <a:prstDash val="solid"/>
                      <a:round/>
                      <a:headEnd type="none" w="med" len="med"/>
                      <a:tailEnd type="none" w="med" len="med"/>
                    </a:lnB>
                  </a:tcPr>
                </a:tc>
                <a:tc>
                  <a:txBody>
                    <a:bodyPr/>
                    <a:lstStyle/>
                    <a:p>
                      <a:pPr marL="0" marR="0" algn="ctr" hangingPunct="0">
                        <a:lnSpc>
                          <a:spcPts val="1200"/>
                        </a:lnSpc>
                        <a:spcBef>
                          <a:spcPts val="0"/>
                        </a:spcBef>
                        <a:spcAft>
                          <a:spcPts val="0"/>
                        </a:spcAft>
                      </a:pPr>
                      <a:r>
                        <a:rPr lang="en-US" sz="2000">
                          <a:solidFill>
                            <a:schemeClr val="tx1"/>
                          </a:solidFill>
                          <a:effectLst/>
                          <a:latin typeface="Times New Roman"/>
                          <a:ea typeface="Calibri"/>
                          <a:cs typeface="Times New Roman"/>
                        </a:rPr>
                        <a:t>6</a:t>
                      </a:r>
                      <a:endParaRPr lang="en-US" sz="2000">
                        <a:solidFill>
                          <a:schemeClr val="tx1"/>
                        </a:solidFill>
                        <a:effectLst/>
                        <a:latin typeface="Garamond"/>
                        <a:ea typeface="Times New Roman"/>
                        <a:cs typeface="Times New Roman"/>
                      </a:endParaRPr>
                    </a:p>
                  </a:txBody>
                  <a:tcPr marL="68580" marR="68580" marT="0" marB="0" anchor="b">
                    <a:lnL w="19050" cap="flat" cmpd="dbl" algn="ctr">
                      <a:solidFill>
                        <a:srgbClr val="4F81BD"/>
                      </a:solidFill>
                      <a:prstDash val="solid"/>
                      <a:round/>
                      <a:headEnd type="none" w="med" len="med"/>
                      <a:tailEnd type="none" w="med" len="med"/>
                    </a:lnL>
                    <a:lnR w="31750" cap="flat" cmpd="dbl" algn="ctr">
                      <a:solidFill>
                        <a:srgbClr val="4F81BD"/>
                      </a:solidFill>
                      <a:prstDash val="solid"/>
                      <a:round/>
                      <a:headEnd type="none" w="med" len="med"/>
                      <a:tailEnd type="none" w="med" len="med"/>
                    </a:lnR>
                    <a:lnT w="31750" cap="flat" cmpd="dbl" algn="ctr">
                      <a:solidFill>
                        <a:srgbClr val="4F81BD"/>
                      </a:solidFill>
                      <a:prstDash val="solid"/>
                      <a:round/>
                      <a:headEnd type="none" w="med" len="med"/>
                      <a:tailEnd type="none" w="med" len="med"/>
                    </a:lnT>
                    <a:lnB w="19050" cap="flat" cmpd="dbl" algn="ctr">
                      <a:solidFill>
                        <a:srgbClr val="4F81BD"/>
                      </a:solidFill>
                      <a:prstDash val="solid"/>
                      <a:round/>
                      <a:headEnd type="none" w="med" len="med"/>
                      <a:tailEnd type="none" w="med" len="med"/>
                    </a:lnB>
                  </a:tcPr>
                </a:tc>
                <a:tc>
                  <a:txBody>
                    <a:bodyPr/>
                    <a:lstStyle/>
                    <a:p>
                      <a:pPr marL="0" marR="0" algn="ctr" hangingPunct="0">
                        <a:lnSpc>
                          <a:spcPts val="1200"/>
                        </a:lnSpc>
                        <a:spcBef>
                          <a:spcPts val="0"/>
                        </a:spcBef>
                        <a:spcAft>
                          <a:spcPts val="0"/>
                        </a:spcAft>
                      </a:pPr>
                      <a:r>
                        <a:rPr lang="en-US" sz="2000">
                          <a:solidFill>
                            <a:schemeClr val="tx1"/>
                          </a:solidFill>
                          <a:effectLst/>
                          <a:latin typeface="Times New Roman"/>
                          <a:ea typeface="Calibri"/>
                          <a:cs typeface="Times New Roman"/>
                        </a:rPr>
                        <a:t>7</a:t>
                      </a:r>
                      <a:endParaRPr lang="en-US" sz="2000">
                        <a:solidFill>
                          <a:schemeClr val="tx1"/>
                        </a:solidFill>
                        <a:effectLst/>
                        <a:latin typeface="Garamond"/>
                        <a:ea typeface="Times New Roman"/>
                        <a:cs typeface="Times New Roman"/>
                      </a:endParaRPr>
                    </a:p>
                  </a:txBody>
                  <a:tcPr marL="68580" marR="68580" marT="0" marB="0" anchor="b">
                    <a:lnL w="31750" cap="flat" cmpd="dbl" algn="ctr">
                      <a:solidFill>
                        <a:srgbClr val="4F81BD"/>
                      </a:solidFill>
                      <a:prstDash val="solid"/>
                      <a:round/>
                      <a:headEnd type="none" w="med" len="med"/>
                      <a:tailEnd type="none" w="med" len="med"/>
                    </a:lnL>
                    <a:lnR w="19050" cap="flat" cmpd="dbl" algn="ctr">
                      <a:solidFill>
                        <a:srgbClr val="4F81BD"/>
                      </a:solidFill>
                      <a:prstDash val="solid"/>
                      <a:round/>
                      <a:headEnd type="none" w="med" len="med"/>
                      <a:tailEnd type="none" w="med" len="med"/>
                    </a:lnR>
                    <a:lnT w="31750" cap="flat" cmpd="dbl" algn="ctr">
                      <a:solidFill>
                        <a:srgbClr val="4F81BD"/>
                      </a:solidFill>
                      <a:prstDash val="solid"/>
                      <a:round/>
                      <a:headEnd type="none" w="med" len="med"/>
                      <a:tailEnd type="none" w="med" len="med"/>
                    </a:lnT>
                    <a:lnB w="19050" cap="flat" cmpd="dbl" algn="ctr">
                      <a:solidFill>
                        <a:srgbClr val="4F81BD"/>
                      </a:solidFill>
                      <a:prstDash val="solid"/>
                      <a:round/>
                      <a:headEnd type="none" w="med" len="med"/>
                      <a:tailEnd type="none" w="med" len="med"/>
                    </a:lnB>
                  </a:tcPr>
                </a:tc>
                <a:tc>
                  <a:txBody>
                    <a:bodyPr/>
                    <a:lstStyle/>
                    <a:p>
                      <a:pPr marL="0" marR="0" algn="ctr" hangingPunct="0">
                        <a:lnSpc>
                          <a:spcPts val="1200"/>
                        </a:lnSpc>
                        <a:spcBef>
                          <a:spcPts val="0"/>
                        </a:spcBef>
                        <a:spcAft>
                          <a:spcPts val="0"/>
                        </a:spcAft>
                      </a:pPr>
                      <a:r>
                        <a:rPr lang="en-US" sz="2000">
                          <a:solidFill>
                            <a:schemeClr val="tx1"/>
                          </a:solidFill>
                          <a:effectLst/>
                          <a:latin typeface="Times New Roman"/>
                          <a:ea typeface="Calibri"/>
                          <a:cs typeface="Times New Roman"/>
                        </a:rPr>
                        <a:t>8</a:t>
                      </a:r>
                      <a:endParaRPr lang="en-US" sz="2000">
                        <a:solidFill>
                          <a:schemeClr val="tx1"/>
                        </a:solidFill>
                        <a:effectLst/>
                        <a:latin typeface="Garamond"/>
                        <a:ea typeface="Times New Roman"/>
                        <a:cs typeface="Times New Roman"/>
                      </a:endParaRPr>
                    </a:p>
                  </a:txBody>
                  <a:tcPr marL="68580" marR="68580" marT="0" marB="0" anchor="b">
                    <a:lnL w="19050" cap="flat" cmpd="dbl" algn="ctr">
                      <a:solidFill>
                        <a:srgbClr val="4F81BD"/>
                      </a:solidFill>
                      <a:prstDash val="solid"/>
                      <a:round/>
                      <a:headEnd type="none" w="med" len="med"/>
                      <a:tailEnd type="none" w="med" len="med"/>
                    </a:lnL>
                    <a:lnR w="19050" cap="flat" cmpd="dbl" algn="ctr">
                      <a:solidFill>
                        <a:srgbClr val="4F81BD"/>
                      </a:solidFill>
                      <a:prstDash val="solid"/>
                      <a:round/>
                      <a:headEnd type="none" w="med" len="med"/>
                      <a:tailEnd type="none" w="med" len="med"/>
                    </a:lnR>
                    <a:lnT w="31750" cap="flat" cmpd="dbl" algn="ctr">
                      <a:solidFill>
                        <a:srgbClr val="4F81BD"/>
                      </a:solidFill>
                      <a:prstDash val="solid"/>
                      <a:round/>
                      <a:headEnd type="none" w="med" len="med"/>
                      <a:tailEnd type="none" w="med" len="med"/>
                    </a:lnT>
                    <a:lnB w="19050" cap="flat" cmpd="dbl" algn="ctr">
                      <a:solidFill>
                        <a:srgbClr val="4F81BD"/>
                      </a:solidFill>
                      <a:prstDash val="solid"/>
                      <a:round/>
                      <a:headEnd type="none" w="med" len="med"/>
                      <a:tailEnd type="none" w="med" len="med"/>
                    </a:lnB>
                  </a:tcPr>
                </a:tc>
                <a:tc>
                  <a:txBody>
                    <a:bodyPr/>
                    <a:lstStyle/>
                    <a:p>
                      <a:pPr marL="0" marR="0" algn="ctr" hangingPunct="0">
                        <a:lnSpc>
                          <a:spcPts val="1200"/>
                        </a:lnSpc>
                        <a:spcBef>
                          <a:spcPts val="0"/>
                        </a:spcBef>
                        <a:spcAft>
                          <a:spcPts val="0"/>
                        </a:spcAft>
                      </a:pPr>
                      <a:r>
                        <a:rPr lang="en-US" sz="2000">
                          <a:solidFill>
                            <a:schemeClr val="tx1"/>
                          </a:solidFill>
                          <a:effectLst/>
                          <a:latin typeface="Times New Roman"/>
                          <a:ea typeface="Calibri"/>
                          <a:cs typeface="Times New Roman"/>
                        </a:rPr>
                        <a:t>9</a:t>
                      </a:r>
                      <a:endParaRPr lang="en-US" sz="2000">
                        <a:solidFill>
                          <a:schemeClr val="tx1"/>
                        </a:solidFill>
                        <a:effectLst/>
                        <a:latin typeface="Garamond"/>
                        <a:ea typeface="Times New Roman"/>
                        <a:cs typeface="Times New Roman"/>
                      </a:endParaRPr>
                    </a:p>
                  </a:txBody>
                  <a:tcPr marL="68580" marR="68580" marT="0" marB="0" anchor="b">
                    <a:lnL w="19050" cap="flat" cmpd="dbl" algn="ctr">
                      <a:solidFill>
                        <a:srgbClr val="4F81BD"/>
                      </a:solidFill>
                      <a:prstDash val="solid"/>
                      <a:round/>
                      <a:headEnd type="none" w="med" len="med"/>
                      <a:tailEnd type="none" w="med" len="med"/>
                    </a:lnL>
                    <a:lnR w="19050" cap="flat" cmpd="dbl" algn="ctr">
                      <a:solidFill>
                        <a:srgbClr val="4F81BD"/>
                      </a:solidFill>
                      <a:prstDash val="solid"/>
                      <a:round/>
                      <a:headEnd type="none" w="med" len="med"/>
                      <a:tailEnd type="none" w="med" len="med"/>
                    </a:lnR>
                    <a:lnT w="31750" cap="flat" cmpd="dbl" algn="ctr">
                      <a:solidFill>
                        <a:srgbClr val="4F81BD"/>
                      </a:solidFill>
                      <a:prstDash val="solid"/>
                      <a:round/>
                      <a:headEnd type="none" w="med" len="med"/>
                      <a:tailEnd type="none" w="med" len="med"/>
                    </a:lnT>
                    <a:lnB w="19050" cap="flat" cmpd="dbl" algn="ctr">
                      <a:solidFill>
                        <a:srgbClr val="4F81BD"/>
                      </a:solidFill>
                      <a:prstDash val="solid"/>
                      <a:round/>
                      <a:headEnd type="none" w="med" len="med"/>
                      <a:tailEnd type="none" w="med" len="med"/>
                    </a:lnB>
                  </a:tcPr>
                </a:tc>
                <a:tc>
                  <a:txBody>
                    <a:bodyPr/>
                    <a:lstStyle/>
                    <a:p>
                      <a:pPr marL="0" marR="0" algn="ctr" hangingPunct="0">
                        <a:lnSpc>
                          <a:spcPts val="1200"/>
                        </a:lnSpc>
                        <a:spcBef>
                          <a:spcPts val="0"/>
                        </a:spcBef>
                        <a:spcAft>
                          <a:spcPts val="0"/>
                        </a:spcAft>
                      </a:pPr>
                      <a:r>
                        <a:rPr lang="en-US" sz="2000">
                          <a:solidFill>
                            <a:schemeClr val="tx1"/>
                          </a:solidFill>
                          <a:effectLst/>
                          <a:latin typeface="Times New Roman"/>
                          <a:ea typeface="Calibri"/>
                          <a:cs typeface="Times New Roman"/>
                        </a:rPr>
                        <a:t>10</a:t>
                      </a:r>
                      <a:endParaRPr lang="en-US" sz="2000">
                        <a:solidFill>
                          <a:schemeClr val="tx1"/>
                        </a:solidFill>
                        <a:effectLst/>
                        <a:latin typeface="Garamond"/>
                        <a:ea typeface="Times New Roman"/>
                        <a:cs typeface="Times New Roman"/>
                      </a:endParaRPr>
                    </a:p>
                  </a:txBody>
                  <a:tcPr marL="68580" marR="68580" marT="0" marB="0" anchor="b">
                    <a:lnL w="19050" cap="flat" cmpd="dbl" algn="ctr">
                      <a:solidFill>
                        <a:srgbClr val="4F81BD"/>
                      </a:solidFill>
                      <a:prstDash val="solid"/>
                      <a:round/>
                      <a:headEnd type="none" w="med" len="med"/>
                      <a:tailEnd type="none" w="med" len="med"/>
                    </a:lnL>
                    <a:lnR w="31750" cap="flat" cmpd="dbl" algn="ctr">
                      <a:solidFill>
                        <a:srgbClr val="4F81BD"/>
                      </a:solidFill>
                      <a:prstDash val="solid"/>
                      <a:round/>
                      <a:headEnd type="none" w="med" len="med"/>
                      <a:tailEnd type="none" w="med" len="med"/>
                    </a:lnR>
                    <a:lnT w="31750" cap="flat" cmpd="dbl" algn="ctr">
                      <a:solidFill>
                        <a:srgbClr val="4F81BD"/>
                      </a:solidFill>
                      <a:prstDash val="solid"/>
                      <a:round/>
                      <a:headEnd type="none" w="med" len="med"/>
                      <a:tailEnd type="none" w="med" len="med"/>
                    </a:lnT>
                    <a:lnB w="19050" cap="flat" cmpd="dbl" algn="ctr">
                      <a:solidFill>
                        <a:srgbClr val="4F81BD"/>
                      </a:solidFill>
                      <a:prstDash val="solid"/>
                      <a:round/>
                      <a:headEnd type="none" w="med" len="med"/>
                      <a:tailEnd type="none" w="med" len="med"/>
                    </a:lnB>
                  </a:tcPr>
                </a:tc>
                <a:extLst>
                  <a:ext uri="{0D108BD9-81ED-4DB2-BD59-A6C34878D82A}">
                    <a16:rowId xmlns:a16="http://schemas.microsoft.com/office/drawing/2014/main" val="10000"/>
                  </a:ext>
                </a:extLst>
              </a:tr>
              <a:tr h="684076">
                <a:tc>
                  <a:txBody>
                    <a:bodyPr/>
                    <a:lstStyle/>
                    <a:p>
                      <a:pPr marL="0" marR="0" algn="just" hangingPunct="0">
                        <a:lnSpc>
                          <a:spcPts val="1200"/>
                        </a:lnSpc>
                        <a:spcBef>
                          <a:spcPts val="0"/>
                        </a:spcBef>
                        <a:spcAft>
                          <a:spcPts val="0"/>
                        </a:spcAft>
                      </a:pPr>
                      <a:r>
                        <a:rPr lang="en-US" sz="2000">
                          <a:solidFill>
                            <a:schemeClr val="tx1"/>
                          </a:solidFill>
                          <a:effectLst/>
                          <a:latin typeface="Times New Roman"/>
                          <a:ea typeface="Calibri"/>
                          <a:cs typeface="Times New Roman"/>
                        </a:rPr>
                        <a:t>Pikë</a:t>
                      </a:r>
                      <a:endParaRPr lang="en-US" sz="2000">
                        <a:solidFill>
                          <a:schemeClr val="tx1"/>
                        </a:solidFill>
                        <a:effectLst/>
                        <a:latin typeface="Garamond"/>
                        <a:ea typeface="Times New Roman"/>
                        <a:cs typeface="Times New Roman"/>
                      </a:endParaRPr>
                    </a:p>
                  </a:txBody>
                  <a:tcPr marL="68580" marR="68580" marT="0" marB="0" anchor="b">
                    <a:lnL w="31750" cap="flat" cmpd="dbl" algn="ctr">
                      <a:solidFill>
                        <a:srgbClr val="4F81BD"/>
                      </a:solidFill>
                      <a:prstDash val="solid"/>
                      <a:round/>
                      <a:headEnd type="none" w="med" len="med"/>
                      <a:tailEnd type="none" w="med" len="med"/>
                    </a:lnL>
                    <a:lnR w="19050" cap="flat" cmpd="dbl" algn="ctr">
                      <a:solidFill>
                        <a:srgbClr val="4F81BD"/>
                      </a:solidFill>
                      <a:prstDash val="solid"/>
                      <a:round/>
                      <a:headEnd type="none" w="med" len="med"/>
                      <a:tailEnd type="none" w="med" len="med"/>
                    </a:lnR>
                    <a:lnT w="19050" cap="flat" cmpd="dbl" algn="ctr">
                      <a:solidFill>
                        <a:srgbClr val="4F81BD"/>
                      </a:solidFill>
                      <a:prstDash val="solid"/>
                      <a:round/>
                      <a:headEnd type="none" w="med" len="med"/>
                      <a:tailEnd type="none" w="med" len="med"/>
                    </a:lnT>
                    <a:lnB w="31750" cap="flat" cmpd="dbl" algn="ctr">
                      <a:solidFill>
                        <a:srgbClr val="4F81BD"/>
                      </a:solidFill>
                      <a:prstDash val="solid"/>
                      <a:round/>
                      <a:headEnd type="none" w="med" len="med"/>
                      <a:tailEnd type="none" w="med" len="med"/>
                    </a:lnB>
                  </a:tcPr>
                </a:tc>
                <a:tc>
                  <a:txBody>
                    <a:bodyPr/>
                    <a:lstStyle/>
                    <a:p>
                      <a:pPr marL="0" marR="0" algn="ctr" hangingPunct="0">
                        <a:lnSpc>
                          <a:spcPts val="1200"/>
                        </a:lnSpc>
                        <a:spcBef>
                          <a:spcPts val="0"/>
                        </a:spcBef>
                        <a:spcAft>
                          <a:spcPts val="0"/>
                        </a:spcAft>
                      </a:pPr>
                      <a:r>
                        <a:rPr lang="en-US" sz="2000">
                          <a:solidFill>
                            <a:schemeClr val="tx1"/>
                          </a:solidFill>
                          <a:effectLst/>
                          <a:latin typeface="Times New Roman"/>
                          <a:ea typeface="Calibri"/>
                          <a:cs typeface="Times New Roman"/>
                        </a:rPr>
                        <a:t>0 - 40</a:t>
                      </a:r>
                      <a:endParaRPr lang="en-US" sz="2000">
                        <a:solidFill>
                          <a:schemeClr val="tx1"/>
                        </a:solidFill>
                        <a:effectLst/>
                        <a:latin typeface="Garamond"/>
                        <a:ea typeface="Times New Roman"/>
                        <a:cs typeface="Times New Roman"/>
                      </a:endParaRPr>
                    </a:p>
                  </a:txBody>
                  <a:tcPr marL="68580" marR="68580" marT="0" marB="0" anchor="b">
                    <a:lnL w="19050" cap="flat" cmpd="dbl" algn="ctr">
                      <a:solidFill>
                        <a:srgbClr val="4F81BD"/>
                      </a:solidFill>
                      <a:prstDash val="solid"/>
                      <a:round/>
                      <a:headEnd type="none" w="med" len="med"/>
                      <a:tailEnd type="none" w="med" len="med"/>
                    </a:lnL>
                    <a:lnR w="19050" cap="flat" cmpd="dbl" algn="ctr">
                      <a:solidFill>
                        <a:srgbClr val="4F81BD"/>
                      </a:solidFill>
                      <a:prstDash val="solid"/>
                      <a:round/>
                      <a:headEnd type="none" w="med" len="med"/>
                      <a:tailEnd type="none" w="med" len="med"/>
                    </a:lnR>
                    <a:lnT w="19050" cap="flat" cmpd="dbl" algn="ctr">
                      <a:solidFill>
                        <a:srgbClr val="4F81BD"/>
                      </a:solidFill>
                      <a:prstDash val="solid"/>
                      <a:round/>
                      <a:headEnd type="none" w="med" len="med"/>
                      <a:tailEnd type="none" w="med" len="med"/>
                    </a:lnT>
                    <a:lnB w="31750" cap="flat" cmpd="dbl" algn="ctr">
                      <a:solidFill>
                        <a:srgbClr val="4F81BD"/>
                      </a:solidFill>
                      <a:prstDash val="solid"/>
                      <a:round/>
                      <a:headEnd type="none" w="med" len="med"/>
                      <a:tailEnd type="none" w="med" len="med"/>
                    </a:lnB>
                  </a:tcPr>
                </a:tc>
                <a:tc>
                  <a:txBody>
                    <a:bodyPr/>
                    <a:lstStyle/>
                    <a:p>
                      <a:pPr marL="0" marR="0" algn="ctr" hangingPunct="0">
                        <a:lnSpc>
                          <a:spcPts val="1200"/>
                        </a:lnSpc>
                        <a:spcBef>
                          <a:spcPts val="0"/>
                        </a:spcBef>
                        <a:spcAft>
                          <a:spcPts val="0"/>
                        </a:spcAft>
                      </a:pPr>
                      <a:r>
                        <a:rPr lang="en-US" sz="2000">
                          <a:solidFill>
                            <a:schemeClr val="tx1"/>
                          </a:solidFill>
                          <a:effectLst/>
                          <a:latin typeface="Times New Roman"/>
                          <a:ea typeface="Calibri"/>
                          <a:cs typeface="Times New Roman"/>
                        </a:rPr>
                        <a:t>41 - 50</a:t>
                      </a:r>
                      <a:endParaRPr lang="en-US" sz="2000">
                        <a:solidFill>
                          <a:schemeClr val="tx1"/>
                        </a:solidFill>
                        <a:effectLst/>
                        <a:latin typeface="Garamond"/>
                        <a:ea typeface="Times New Roman"/>
                        <a:cs typeface="Times New Roman"/>
                      </a:endParaRPr>
                    </a:p>
                  </a:txBody>
                  <a:tcPr marL="68580" marR="68580" marT="0" marB="0" anchor="b">
                    <a:lnL w="19050" cap="flat" cmpd="dbl" algn="ctr">
                      <a:solidFill>
                        <a:srgbClr val="4F81BD"/>
                      </a:solidFill>
                      <a:prstDash val="solid"/>
                      <a:round/>
                      <a:headEnd type="none" w="med" len="med"/>
                      <a:tailEnd type="none" w="med" len="med"/>
                    </a:lnL>
                    <a:lnR w="19050" cap="flat" cmpd="dbl" algn="ctr">
                      <a:solidFill>
                        <a:srgbClr val="4F81BD"/>
                      </a:solidFill>
                      <a:prstDash val="solid"/>
                      <a:round/>
                      <a:headEnd type="none" w="med" len="med"/>
                      <a:tailEnd type="none" w="med" len="med"/>
                    </a:lnR>
                    <a:lnT w="19050" cap="flat" cmpd="dbl" algn="ctr">
                      <a:solidFill>
                        <a:srgbClr val="4F81BD"/>
                      </a:solidFill>
                      <a:prstDash val="solid"/>
                      <a:round/>
                      <a:headEnd type="none" w="med" len="med"/>
                      <a:tailEnd type="none" w="med" len="med"/>
                    </a:lnT>
                    <a:lnB w="31750" cap="flat" cmpd="dbl" algn="ctr">
                      <a:solidFill>
                        <a:srgbClr val="4F81BD"/>
                      </a:solidFill>
                      <a:prstDash val="solid"/>
                      <a:round/>
                      <a:headEnd type="none" w="med" len="med"/>
                      <a:tailEnd type="none" w="med" len="med"/>
                    </a:lnB>
                  </a:tcPr>
                </a:tc>
                <a:tc>
                  <a:txBody>
                    <a:bodyPr/>
                    <a:lstStyle/>
                    <a:p>
                      <a:pPr marL="0" marR="0" algn="ctr" hangingPunct="0">
                        <a:lnSpc>
                          <a:spcPts val="1200"/>
                        </a:lnSpc>
                        <a:spcBef>
                          <a:spcPts val="0"/>
                        </a:spcBef>
                        <a:spcAft>
                          <a:spcPts val="0"/>
                        </a:spcAft>
                      </a:pPr>
                      <a:r>
                        <a:rPr lang="en-US" sz="2000">
                          <a:solidFill>
                            <a:schemeClr val="tx1"/>
                          </a:solidFill>
                          <a:effectLst/>
                          <a:latin typeface="Times New Roman"/>
                          <a:ea typeface="Calibri"/>
                          <a:cs typeface="Times New Roman"/>
                        </a:rPr>
                        <a:t>51 – 60</a:t>
                      </a:r>
                      <a:endParaRPr lang="en-US" sz="2000">
                        <a:solidFill>
                          <a:schemeClr val="tx1"/>
                        </a:solidFill>
                        <a:effectLst/>
                        <a:latin typeface="Garamond"/>
                        <a:ea typeface="Times New Roman"/>
                        <a:cs typeface="Times New Roman"/>
                      </a:endParaRPr>
                    </a:p>
                  </a:txBody>
                  <a:tcPr marL="68580" marR="68580" marT="0" marB="0" anchor="b">
                    <a:lnL w="19050" cap="flat" cmpd="dbl" algn="ctr">
                      <a:solidFill>
                        <a:srgbClr val="4F81BD"/>
                      </a:solidFill>
                      <a:prstDash val="solid"/>
                      <a:round/>
                      <a:headEnd type="none" w="med" len="med"/>
                      <a:tailEnd type="none" w="med" len="med"/>
                    </a:lnL>
                    <a:lnR w="31750" cap="flat" cmpd="dbl" algn="ctr">
                      <a:solidFill>
                        <a:srgbClr val="4F81BD"/>
                      </a:solidFill>
                      <a:prstDash val="solid"/>
                      <a:round/>
                      <a:headEnd type="none" w="med" len="med"/>
                      <a:tailEnd type="none" w="med" len="med"/>
                    </a:lnR>
                    <a:lnT w="19050" cap="flat" cmpd="dbl" algn="ctr">
                      <a:solidFill>
                        <a:srgbClr val="4F81BD"/>
                      </a:solidFill>
                      <a:prstDash val="solid"/>
                      <a:round/>
                      <a:headEnd type="none" w="med" len="med"/>
                      <a:tailEnd type="none" w="med" len="med"/>
                    </a:lnT>
                    <a:lnB w="31750" cap="flat" cmpd="dbl" algn="ctr">
                      <a:solidFill>
                        <a:srgbClr val="4F81BD"/>
                      </a:solidFill>
                      <a:prstDash val="solid"/>
                      <a:round/>
                      <a:headEnd type="none" w="med" len="med"/>
                      <a:tailEnd type="none" w="med" len="med"/>
                    </a:lnB>
                  </a:tcPr>
                </a:tc>
                <a:tc>
                  <a:txBody>
                    <a:bodyPr/>
                    <a:lstStyle/>
                    <a:p>
                      <a:pPr marL="0" marR="0" algn="ctr" hangingPunct="0">
                        <a:lnSpc>
                          <a:spcPts val="1200"/>
                        </a:lnSpc>
                        <a:spcBef>
                          <a:spcPts val="0"/>
                        </a:spcBef>
                        <a:spcAft>
                          <a:spcPts val="0"/>
                        </a:spcAft>
                      </a:pPr>
                      <a:r>
                        <a:rPr lang="en-US" sz="2000">
                          <a:solidFill>
                            <a:schemeClr val="tx1"/>
                          </a:solidFill>
                          <a:effectLst/>
                          <a:latin typeface="Times New Roman"/>
                          <a:ea typeface="Calibri"/>
                          <a:cs typeface="Times New Roman"/>
                        </a:rPr>
                        <a:t>61 - 70</a:t>
                      </a:r>
                      <a:endParaRPr lang="en-US" sz="2000">
                        <a:solidFill>
                          <a:schemeClr val="tx1"/>
                        </a:solidFill>
                        <a:effectLst/>
                        <a:latin typeface="Garamond"/>
                        <a:ea typeface="Times New Roman"/>
                        <a:cs typeface="Times New Roman"/>
                      </a:endParaRPr>
                    </a:p>
                  </a:txBody>
                  <a:tcPr marL="68580" marR="68580" marT="0" marB="0" anchor="b">
                    <a:lnL w="31750" cap="flat" cmpd="dbl" algn="ctr">
                      <a:solidFill>
                        <a:srgbClr val="4F81BD"/>
                      </a:solidFill>
                      <a:prstDash val="solid"/>
                      <a:round/>
                      <a:headEnd type="none" w="med" len="med"/>
                      <a:tailEnd type="none" w="med" len="med"/>
                    </a:lnL>
                    <a:lnR w="19050" cap="flat" cmpd="dbl" algn="ctr">
                      <a:solidFill>
                        <a:srgbClr val="4F81BD"/>
                      </a:solidFill>
                      <a:prstDash val="solid"/>
                      <a:round/>
                      <a:headEnd type="none" w="med" len="med"/>
                      <a:tailEnd type="none" w="med" len="med"/>
                    </a:lnR>
                    <a:lnT w="19050" cap="flat" cmpd="dbl" algn="ctr">
                      <a:solidFill>
                        <a:srgbClr val="4F81BD"/>
                      </a:solidFill>
                      <a:prstDash val="solid"/>
                      <a:round/>
                      <a:headEnd type="none" w="med" len="med"/>
                      <a:tailEnd type="none" w="med" len="med"/>
                    </a:lnT>
                    <a:lnB w="31750" cap="flat" cmpd="dbl" algn="ctr">
                      <a:solidFill>
                        <a:srgbClr val="4F81BD"/>
                      </a:solidFill>
                      <a:prstDash val="solid"/>
                      <a:round/>
                      <a:headEnd type="none" w="med" len="med"/>
                      <a:tailEnd type="none" w="med" len="med"/>
                    </a:lnB>
                  </a:tcPr>
                </a:tc>
                <a:tc>
                  <a:txBody>
                    <a:bodyPr/>
                    <a:lstStyle/>
                    <a:p>
                      <a:pPr marL="0" marR="0" algn="ctr" hangingPunct="0">
                        <a:lnSpc>
                          <a:spcPts val="1200"/>
                        </a:lnSpc>
                        <a:spcBef>
                          <a:spcPts val="0"/>
                        </a:spcBef>
                        <a:spcAft>
                          <a:spcPts val="0"/>
                        </a:spcAft>
                      </a:pPr>
                      <a:r>
                        <a:rPr lang="en-US" sz="2000">
                          <a:solidFill>
                            <a:schemeClr val="tx1"/>
                          </a:solidFill>
                          <a:effectLst/>
                          <a:latin typeface="Times New Roman"/>
                          <a:ea typeface="Calibri"/>
                          <a:cs typeface="Times New Roman"/>
                        </a:rPr>
                        <a:t>71 - 80</a:t>
                      </a:r>
                      <a:endParaRPr lang="en-US" sz="2000">
                        <a:solidFill>
                          <a:schemeClr val="tx1"/>
                        </a:solidFill>
                        <a:effectLst/>
                        <a:latin typeface="Garamond"/>
                        <a:ea typeface="Times New Roman"/>
                        <a:cs typeface="Times New Roman"/>
                      </a:endParaRPr>
                    </a:p>
                  </a:txBody>
                  <a:tcPr marL="68580" marR="68580" marT="0" marB="0" anchor="b">
                    <a:lnL w="19050" cap="flat" cmpd="dbl" algn="ctr">
                      <a:solidFill>
                        <a:srgbClr val="4F81BD"/>
                      </a:solidFill>
                      <a:prstDash val="solid"/>
                      <a:round/>
                      <a:headEnd type="none" w="med" len="med"/>
                      <a:tailEnd type="none" w="med" len="med"/>
                    </a:lnL>
                    <a:lnR w="19050" cap="flat" cmpd="dbl" algn="ctr">
                      <a:solidFill>
                        <a:srgbClr val="4F81BD"/>
                      </a:solidFill>
                      <a:prstDash val="solid"/>
                      <a:round/>
                      <a:headEnd type="none" w="med" len="med"/>
                      <a:tailEnd type="none" w="med" len="med"/>
                    </a:lnR>
                    <a:lnT w="19050" cap="flat" cmpd="dbl" algn="ctr">
                      <a:solidFill>
                        <a:srgbClr val="4F81BD"/>
                      </a:solidFill>
                      <a:prstDash val="solid"/>
                      <a:round/>
                      <a:headEnd type="none" w="med" len="med"/>
                      <a:tailEnd type="none" w="med" len="med"/>
                    </a:lnT>
                    <a:lnB w="31750" cap="flat" cmpd="dbl" algn="ctr">
                      <a:solidFill>
                        <a:srgbClr val="4F81BD"/>
                      </a:solidFill>
                      <a:prstDash val="solid"/>
                      <a:round/>
                      <a:headEnd type="none" w="med" len="med"/>
                      <a:tailEnd type="none" w="med" len="med"/>
                    </a:lnB>
                  </a:tcPr>
                </a:tc>
                <a:tc>
                  <a:txBody>
                    <a:bodyPr/>
                    <a:lstStyle/>
                    <a:p>
                      <a:pPr marL="0" marR="0" algn="ctr" hangingPunct="0">
                        <a:lnSpc>
                          <a:spcPts val="1200"/>
                        </a:lnSpc>
                        <a:spcBef>
                          <a:spcPts val="0"/>
                        </a:spcBef>
                        <a:spcAft>
                          <a:spcPts val="0"/>
                        </a:spcAft>
                      </a:pPr>
                      <a:r>
                        <a:rPr lang="en-US" sz="2000">
                          <a:solidFill>
                            <a:schemeClr val="tx1"/>
                          </a:solidFill>
                          <a:effectLst/>
                          <a:latin typeface="Times New Roman"/>
                          <a:ea typeface="Calibri"/>
                          <a:cs typeface="Times New Roman"/>
                        </a:rPr>
                        <a:t>81 - 90</a:t>
                      </a:r>
                      <a:endParaRPr lang="en-US" sz="2000">
                        <a:solidFill>
                          <a:schemeClr val="tx1"/>
                        </a:solidFill>
                        <a:effectLst/>
                        <a:latin typeface="Garamond"/>
                        <a:ea typeface="Times New Roman"/>
                        <a:cs typeface="Times New Roman"/>
                      </a:endParaRPr>
                    </a:p>
                  </a:txBody>
                  <a:tcPr marL="68580" marR="68580" marT="0" marB="0" anchor="b">
                    <a:lnL w="19050" cap="flat" cmpd="dbl" algn="ctr">
                      <a:solidFill>
                        <a:srgbClr val="4F81BD"/>
                      </a:solidFill>
                      <a:prstDash val="solid"/>
                      <a:round/>
                      <a:headEnd type="none" w="med" len="med"/>
                      <a:tailEnd type="none" w="med" len="med"/>
                    </a:lnL>
                    <a:lnR w="19050" cap="flat" cmpd="dbl" algn="ctr">
                      <a:solidFill>
                        <a:srgbClr val="4F81BD"/>
                      </a:solidFill>
                      <a:prstDash val="solid"/>
                      <a:round/>
                      <a:headEnd type="none" w="med" len="med"/>
                      <a:tailEnd type="none" w="med" len="med"/>
                    </a:lnR>
                    <a:lnT w="19050" cap="flat" cmpd="dbl" algn="ctr">
                      <a:solidFill>
                        <a:srgbClr val="4F81BD"/>
                      </a:solidFill>
                      <a:prstDash val="solid"/>
                      <a:round/>
                      <a:headEnd type="none" w="med" len="med"/>
                      <a:tailEnd type="none" w="med" len="med"/>
                    </a:lnT>
                    <a:lnB w="31750" cap="flat" cmpd="dbl" algn="ctr">
                      <a:solidFill>
                        <a:srgbClr val="4F81BD"/>
                      </a:solidFill>
                      <a:prstDash val="solid"/>
                      <a:round/>
                      <a:headEnd type="none" w="med" len="med"/>
                      <a:tailEnd type="none" w="med" len="med"/>
                    </a:lnB>
                  </a:tcPr>
                </a:tc>
                <a:tc>
                  <a:txBody>
                    <a:bodyPr/>
                    <a:lstStyle/>
                    <a:p>
                      <a:pPr marL="0" marR="0" algn="ctr" hangingPunct="0">
                        <a:lnSpc>
                          <a:spcPts val="1200"/>
                        </a:lnSpc>
                        <a:spcBef>
                          <a:spcPts val="0"/>
                        </a:spcBef>
                        <a:spcAft>
                          <a:spcPts val="0"/>
                        </a:spcAft>
                      </a:pPr>
                      <a:r>
                        <a:rPr lang="en-US" sz="2000" dirty="0">
                          <a:solidFill>
                            <a:schemeClr val="tx1"/>
                          </a:solidFill>
                          <a:effectLst/>
                          <a:latin typeface="Times New Roman"/>
                          <a:ea typeface="Calibri"/>
                          <a:cs typeface="Times New Roman"/>
                        </a:rPr>
                        <a:t>91 - 100</a:t>
                      </a:r>
                      <a:endParaRPr lang="en-US" sz="2000" dirty="0">
                        <a:solidFill>
                          <a:schemeClr val="tx1"/>
                        </a:solidFill>
                        <a:effectLst/>
                        <a:latin typeface="Garamond"/>
                        <a:ea typeface="Times New Roman"/>
                        <a:cs typeface="Times New Roman"/>
                      </a:endParaRPr>
                    </a:p>
                  </a:txBody>
                  <a:tcPr marL="68580" marR="68580" marT="0" marB="0" anchor="b">
                    <a:lnL w="19050" cap="flat" cmpd="dbl" algn="ctr">
                      <a:solidFill>
                        <a:srgbClr val="4F81BD"/>
                      </a:solidFill>
                      <a:prstDash val="solid"/>
                      <a:round/>
                      <a:headEnd type="none" w="med" len="med"/>
                      <a:tailEnd type="none" w="med" len="med"/>
                    </a:lnL>
                    <a:lnR w="31750" cap="flat" cmpd="dbl" algn="ctr">
                      <a:solidFill>
                        <a:srgbClr val="4F81BD"/>
                      </a:solidFill>
                      <a:prstDash val="solid"/>
                      <a:round/>
                      <a:headEnd type="none" w="med" len="med"/>
                      <a:tailEnd type="none" w="med" len="med"/>
                    </a:lnR>
                    <a:lnT w="19050" cap="flat" cmpd="dbl" algn="ctr">
                      <a:solidFill>
                        <a:srgbClr val="4F81BD"/>
                      </a:solidFill>
                      <a:prstDash val="solid"/>
                      <a:round/>
                      <a:headEnd type="none" w="med" len="med"/>
                      <a:tailEnd type="none" w="med" len="med"/>
                    </a:lnT>
                    <a:lnB w="31750" cap="flat" cmpd="dbl" algn="ctr">
                      <a:solidFill>
                        <a:srgbClr val="4F81BD"/>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697797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z="3600" dirty="0" smtClean="0"/>
              <a:t>Per </a:t>
            </a:r>
            <a:r>
              <a:rPr lang="en-US" sz="3600" dirty="0" err="1" smtClean="0"/>
              <a:t>cfare</a:t>
            </a:r>
            <a:r>
              <a:rPr lang="en-US" sz="3600" dirty="0" smtClean="0"/>
              <a:t> do </a:t>
            </a:r>
            <a:r>
              <a:rPr lang="en-US" sz="3600" dirty="0" err="1" smtClean="0"/>
              <a:t>flasim</a:t>
            </a:r>
            <a:r>
              <a:rPr lang="en-US" sz="3600" dirty="0" smtClean="0"/>
              <a:t> ?</a:t>
            </a:r>
            <a:endParaRPr lang="en-US" sz="3600" dirty="0"/>
          </a:p>
        </p:txBody>
      </p:sp>
      <p:sp>
        <p:nvSpPr>
          <p:cNvPr id="3" name="Segnaposto contenuto 2"/>
          <p:cNvSpPr>
            <a:spLocks noGrp="1"/>
          </p:cNvSpPr>
          <p:nvPr>
            <p:ph idx="1"/>
          </p:nvPr>
        </p:nvSpPr>
        <p:spPr/>
        <p:txBody>
          <a:bodyPr/>
          <a:lstStyle/>
          <a:p>
            <a:pPr>
              <a:lnSpc>
                <a:spcPct val="150000"/>
              </a:lnSpc>
              <a:buFont typeface="Wingdings" pitchFamily="2" charset="2"/>
              <a:buChar char="Ø"/>
            </a:pPr>
            <a:r>
              <a:rPr lang="en-US" sz="2800" b="0" dirty="0" smtClean="0">
                <a:latin typeface="Constantia" pitchFamily="18" charset="0"/>
              </a:rPr>
              <a:t> </a:t>
            </a:r>
            <a:r>
              <a:rPr lang="en-US" sz="2800" b="0" dirty="0" err="1" smtClean="0">
                <a:latin typeface="Constantia" pitchFamily="18" charset="0"/>
              </a:rPr>
              <a:t>Krijimi</a:t>
            </a:r>
            <a:r>
              <a:rPr lang="en-US" sz="2800" b="0" dirty="0" smtClean="0">
                <a:latin typeface="Constantia" pitchFamily="18" charset="0"/>
              </a:rPr>
              <a:t> </a:t>
            </a:r>
            <a:r>
              <a:rPr lang="en-US" sz="2800" b="0" dirty="0" err="1" smtClean="0">
                <a:latin typeface="Constantia" pitchFamily="18" charset="0"/>
              </a:rPr>
              <a:t>i</a:t>
            </a:r>
            <a:r>
              <a:rPr lang="en-US" sz="2800" b="0" dirty="0" smtClean="0">
                <a:latin typeface="Constantia" pitchFamily="18" charset="0"/>
              </a:rPr>
              <a:t> </a:t>
            </a:r>
            <a:r>
              <a:rPr lang="en-US" sz="2800" b="0" dirty="0" err="1" smtClean="0">
                <a:latin typeface="Constantia" pitchFamily="18" charset="0"/>
              </a:rPr>
              <a:t>komunitetit</a:t>
            </a:r>
            <a:r>
              <a:rPr lang="en-US" sz="2800" b="0" dirty="0" smtClean="0">
                <a:latin typeface="Constantia" pitchFamily="18" charset="0"/>
              </a:rPr>
              <a:t>  </a:t>
            </a:r>
            <a:r>
              <a:rPr lang="en-US" sz="2800" b="0" dirty="0" err="1" smtClean="0">
                <a:latin typeface="Constantia" pitchFamily="18" charset="0"/>
              </a:rPr>
              <a:t>evropian</a:t>
            </a:r>
            <a:endParaRPr lang="en-US" sz="2800" b="0" dirty="0" smtClean="0">
              <a:latin typeface="Constantia" pitchFamily="18" charset="0"/>
            </a:endParaRPr>
          </a:p>
          <a:p>
            <a:pPr>
              <a:lnSpc>
                <a:spcPct val="150000"/>
              </a:lnSpc>
              <a:buFont typeface="Wingdings" pitchFamily="2" charset="2"/>
              <a:buChar char="Ø"/>
            </a:pPr>
            <a:r>
              <a:rPr lang="en-US" sz="2800" b="0" dirty="0">
                <a:latin typeface="Constantia" pitchFamily="18" charset="0"/>
              </a:rPr>
              <a:t> </a:t>
            </a:r>
            <a:r>
              <a:rPr lang="en-US" sz="2800" b="0" dirty="0" err="1">
                <a:latin typeface="Constantia" pitchFamily="18" charset="0"/>
              </a:rPr>
              <a:t>N</a:t>
            </a:r>
            <a:r>
              <a:rPr lang="en-US" sz="2800" b="0" dirty="0" err="1" smtClean="0">
                <a:latin typeface="Constantia" pitchFamily="18" charset="0"/>
              </a:rPr>
              <a:t>atyra</a:t>
            </a:r>
            <a:r>
              <a:rPr lang="en-US" sz="2800" b="0" dirty="0" smtClean="0">
                <a:latin typeface="Constantia" pitchFamily="18" charset="0"/>
              </a:rPr>
              <a:t> </a:t>
            </a:r>
            <a:r>
              <a:rPr lang="en-US" sz="2800" b="0" dirty="0" err="1" smtClean="0">
                <a:latin typeface="Constantia" pitchFamily="18" charset="0"/>
              </a:rPr>
              <a:t>juridike</a:t>
            </a:r>
            <a:r>
              <a:rPr lang="en-US" sz="2800" b="0" dirty="0" smtClean="0">
                <a:latin typeface="Constantia" pitchFamily="18" charset="0"/>
              </a:rPr>
              <a:t>  (</a:t>
            </a:r>
            <a:r>
              <a:rPr lang="en-US" sz="2800" b="0" dirty="0" err="1" smtClean="0">
                <a:latin typeface="Constantia" pitchFamily="18" charset="0"/>
              </a:rPr>
              <a:t>zhvillimi</a:t>
            </a:r>
            <a:r>
              <a:rPr lang="en-US" sz="2800" b="0" dirty="0" smtClean="0">
                <a:latin typeface="Constantia" pitchFamily="18" charset="0"/>
              </a:rPr>
              <a:t>)</a:t>
            </a:r>
          </a:p>
          <a:p>
            <a:pPr>
              <a:lnSpc>
                <a:spcPct val="150000"/>
              </a:lnSpc>
              <a:buFont typeface="Wingdings" pitchFamily="2" charset="2"/>
              <a:buChar char="Ø"/>
            </a:pPr>
            <a:r>
              <a:rPr lang="en-US" sz="2800" b="0" dirty="0" smtClean="0">
                <a:latin typeface="Constantia" pitchFamily="18" charset="0"/>
              </a:rPr>
              <a:t>AUE  </a:t>
            </a:r>
            <a:r>
              <a:rPr lang="en-US" sz="2800" b="0" dirty="0" err="1" smtClean="0">
                <a:latin typeface="Constantia" pitchFamily="18" charset="0"/>
              </a:rPr>
              <a:t>dhe</a:t>
            </a:r>
            <a:r>
              <a:rPr lang="en-US" sz="2800" b="0" dirty="0" smtClean="0">
                <a:latin typeface="Constantia" pitchFamily="18" charset="0"/>
              </a:rPr>
              <a:t> </a:t>
            </a:r>
            <a:r>
              <a:rPr lang="en-US" sz="2800" b="0" dirty="0" err="1" smtClean="0">
                <a:latin typeface="Constantia" pitchFamily="18" charset="0"/>
              </a:rPr>
              <a:t>realizimi</a:t>
            </a:r>
            <a:r>
              <a:rPr lang="en-US" sz="2800" b="0" dirty="0" smtClean="0">
                <a:latin typeface="Constantia" pitchFamily="18" charset="0"/>
              </a:rPr>
              <a:t> </a:t>
            </a:r>
            <a:r>
              <a:rPr lang="en-US" sz="2800" b="0" dirty="0" err="1" smtClean="0">
                <a:latin typeface="Constantia" pitchFamily="18" charset="0"/>
              </a:rPr>
              <a:t>i</a:t>
            </a:r>
            <a:r>
              <a:rPr lang="en-US" sz="2800" b="0" dirty="0" smtClean="0">
                <a:latin typeface="Constantia" pitchFamily="18" charset="0"/>
              </a:rPr>
              <a:t>  </a:t>
            </a:r>
            <a:r>
              <a:rPr lang="en-US" sz="2800" b="0" dirty="0" err="1" smtClean="0">
                <a:latin typeface="Constantia" pitchFamily="18" charset="0"/>
              </a:rPr>
              <a:t>tregut</a:t>
            </a:r>
            <a:r>
              <a:rPr lang="en-US" sz="2800" b="0" dirty="0" smtClean="0">
                <a:latin typeface="Constantia" pitchFamily="18" charset="0"/>
              </a:rPr>
              <a:t> </a:t>
            </a:r>
            <a:r>
              <a:rPr lang="en-US" sz="2800" b="0" dirty="0" err="1" smtClean="0">
                <a:latin typeface="Constantia" pitchFamily="18" charset="0"/>
              </a:rPr>
              <a:t>te</a:t>
            </a:r>
            <a:r>
              <a:rPr lang="en-US" sz="2800" b="0" dirty="0" smtClean="0">
                <a:latin typeface="Constantia" pitchFamily="18" charset="0"/>
              </a:rPr>
              <a:t> </a:t>
            </a:r>
            <a:r>
              <a:rPr lang="en-US" sz="2800" b="0" dirty="0" err="1" smtClean="0">
                <a:latin typeface="Constantia" pitchFamily="18" charset="0"/>
              </a:rPr>
              <a:t>perbashket</a:t>
            </a:r>
            <a:endParaRPr lang="en-US" sz="2800" b="0" dirty="0" smtClean="0">
              <a:latin typeface="Constantia" pitchFamily="18" charset="0"/>
            </a:endParaRPr>
          </a:p>
          <a:p>
            <a:pPr>
              <a:lnSpc>
                <a:spcPct val="150000"/>
              </a:lnSpc>
              <a:buFont typeface="Wingdings" pitchFamily="2" charset="2"/>
              <a:buChar char="Ø"/>
            </a:pPr>
            <a:r>
              <a:rPr lang="en-US" sz="2800" b="0" dirty="0" err="1" smtClean="0">
                <a:latin typeface="Constantia" pitchFamily="18" charset="0"/>
              </a:rPr>
              <a:t>Traktati</a:t>
            </a:r>
            <a:r>
              <a:rPr lang="en-US" sz="2800" b="0" dirty="0" smtClean="0">
                <a:latin typeface="Constantia" pitchFamily="18" charset="0"/>
              </a:rPr>
              <a:t> </a:t>
            </a:r>
            <a:r>
              <a:rPr lang="en-US" sz="2800" b="0" dirty="0" err="1" smtClean="0">
                <a:latin typeface="Constantia" pitchFamily="18" charset="0"/>
              </a:rPr>
              <a:t>i</a:t>
            </a:r>
            <a:r>
              <a:rPr lang="en-US" sz="2800" b="0" dirty="0" smtClean="0">
                <a:latin typeface="Constantia" pitchFamily="18" charset="0"/>
              </a:rPr>
              <a:t> </a:t>
            </a:r>
            <a:r>
              <a:rPr lang="en-US" sz="2800" b="0" dirty="0" err="1">
                <a:latin typeface="Constantia" pitchFamily="18" charset="0"/>
              </a:rPr>
              <a:t>M</a:t>
            </a:r>
            <a:r>
              <a:rPr lang="en-US" sz="2800" b="0" dirty="0" err="1" smtClean="0">
                <a:latin typeface="Constantia" pitchFamily="18" charset="0"/>
              </a:rPr>
              <a:t>asstrichtit</a:t>
            </a:r>
            <a:endParaRPr lang="en-US" sz="2800" b="0" dirty="0" smtClean="0">
              <a:latin typeface="Constantia" pitchFamily="18" charset="0"/>
            </a:endParaRPr>
          </a:p>
          <a:p>
            <a:pPr>
              <a:lnSpc>
                <a:spcPct val="150000"/>
              </a:lnSpc>
              <a:buFont typeface="Wingdings" pitchFamily="2" charset="2"/>
              <a:buChar char="Ø"/>
            </a:pPr>
            <a:r>
              <a:rPr lang="en-US" sz="2800" b="0" dirty="0" err="1" smtClean="0">
                <a:latin typeface="Constantia" pitchFamily="18" charset="0"/>
              </a:rPr>
              <a:t>Funksionimi</a:t>
            </a:r>
            <a:r>
              <a:rPr lang="en-US" sz="2800" b="0" dirty="0" smtClean="0">
                <a:latin typeface="Constantia" pitchFamily="18" charset="0"/>
              </a:rPr>
              <a:t> </a:t>
            </a:r>
            <a:r>
              <a:rPr lang="en-US" sz="2800" b="0" dirty="0" err="1" smtClean="0">
                <a:latin typeface="Constantia" pitchFamily="18" charset="0"/>
              </a:rPr>
              <a:t>i</a:t>
            </a:r>
            <a:r>
              <a:rPr lang="en-US" sz="2800" b="0" dirty="0" smtClean="0">
                <a:latin typeface="Constantia" pitchFamily="18" charset="0"/>
              </a:rPr>
              <a:t> BE</a:t>
            </a:r>
          </a:p>
          <a:p>
            <a:pPr>
              <a:lnSpc>
                <a:spcPct val="150000"/>
              </a:lnSpc>
              <a:buFont typeface="Wingdings" pitchFamily="2" charset="2"/>
              <a:buChar char="Ø"/>
            </a:pPr>
            <a:r>
              <a:rPr lang="en-US" sz="2800" b="0" dirty="0" err="1">
                <a:latin typeface="Constantia" pitchFamily="18" charset="0"/>
              </a:rPr>
              <a:t>T</a:t>
            </a:r>
            <a:r>
              <a:rPr lang="en-US" sz="2800" b="0" dirty="0" err="1" smtClean="0">
                <a:latin typeface="Constantia" pitchFamily="18" charset="0"/>
              </a:rPr>
              <a:t>raktati</a:t>
            </a:r>
            <a:r>
              <a:rPr lang="en-US" sz="2800" b="0" dirty="0" smtClean="0">
                <a:latin typeface="Constantia" pitchFamily="18" charset="0"/>
              </a:rPr>
              <a:t> </a:t>
            </a:r>
            <a:r>
              <a:rPr lang="en-US" sz="2800" b="0" dirty="0" err="1" smtClean="0">
                <a:latin typeface="Constantia" pitchFamily="18" charset="0"/>
              </a:rPr>
              <a:t>i</a:t>
            </a:r>
            <a:r>
              <a:rPr lang="en-US" sz="2800" b="0" dirty="0" smtClean="0">
                <a:latin typeface="Constantia" pitchFamily="18" charset="0"/>
              </a:rPr>
              <a:t> </a:t>
            </a:r>
            <a:r>
              <a:rPr lang="en-US" sz="2800" b="0" dirty="0" err="1" smtClean="0">
                <a:latin typeface="Constantia" pitchFamily="18" charset="0"/>
              </a:rPr>
              <a:t>Amsterdamit</a:t>
            </a:r>
            <a:r>
              <a:rPr lang="en-US" sz="2800" b="0" dirty="0" smtClean="0">
                <a:latin typeface="Constantia" pitchFamily="18" charset="0"/>
              </a:rPr>
              <a:t> (</a:t>
            </a:r>
            <a:r>
              <a:rPr lang="en-US" sz="2800" b="0" dirty="0" err="1" smtClean="0">
                <a:latin typeface="Constantia" pitchFamily="18" charset="0"/>
              </a:rPr>
              <a:t>arritjet</a:t>
            </a:r>
            <a:r>
              <a:rPr lang="en-US" sz="2800" b="0" dirty="0" smtClean="0">
                <a:latin typeface="Constantia" pitchFamily="18" charset="0"/>
              </a:rPr>
              <a:t> </a:t>
            </a:r>
            <a:r>
              <a:rPr lang="en-US" sz="2800" b="0" dirty="0" err="1" smtClean="0">
                <a:latin typeface="Constantia" pitchFamily="18" charset="0"/>
              </a:rPr>
              <a:t>dhe</a:t>
            </a:r>
            <a:r>
              <a:rPr lang="en-US" sz="2800" b="0" dirty="0" smtClean="0">
                <a:latin typeface="Constantia" pitchFamily="18" charset="0"/>
              </a:rPr>
              <a:t> </a:t>
            </a:r>
            <a:r>
              <a:rPr lang="en-US" sz="2800" b="0" dirty="0" err="1" smtClean="0">
                <a:latin typeface="Constantia" pitchFamily="18" charset="0"/>
              </a:rPr>
              <a:t>mangesite</a:t>
            </a:r>
            <a:r>
              <a:rPr lang="en-US" sz="2800" b="0" dirty="0" smtClean="0">
                <a:latin typeface="Constantia" pitchFamily="18" charset="0"/>
              </a:rPr>
              <a:t>)</a:t>
            </a:r>
          </a:p>
          <a:p>
            <a:endParaRPr lang="en-US" dirty="0"/>
          </a:p>
        </p:txBody>
      </p:sp>
    </p:spTree>
    <p:extLst>
      <p:ext uri="{BB962C8B-B14F-4D97-AF65-F5344CB8AC3E}">
        <p14:creationId xmlns:p14="http://schemas.microsoft.com/office/powerpoint/2010/main" val="24303224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en-US" sz="3200" i="1" dirty="0">
                <a:latin typeface="Constantia" pitchFamily="18" charset="0"/>
              </a:rPr>
              <a:t>Per </a:t>
            </a:r>
            <a:r>
              <a:rPr lang="en-US" sz="3200" i="1" dirty="0" err="1">
                <a:latin typeface="Constantia" pitchFamily="18" charset="0"/>
              </a:rPr>
              <a:t>cfare</a:t>
            </a:r>
            <a:r>
              <a:rPr lang="en-US" sz="3200" i="1" dirty="0">
                <a:latin typeface="Constantia" pitchFamily="18" charset="0"/>
              </a:rPr>
              <a:t> do </a:t>
            </a:r>
            <a:r>
              <a:rPr lang="en-US" sz="3200" i="1" dirty="0" err="1" smtClean="0">
                <a:latin typeface="Constantia" pitchFamily="18" charset="0"/>
              </a:rPr>
              <a:t>flasim</a:t>
            </a:r>
            <a:r>
              <a:rPr lang="en-US" sz="3200" i="1" dirty="0" smtClean="0">
                <a:latin typeface="Constantia" pitchFamily="18" charset="0"/>
              </a:rPr>
              <a:t> ? </a:t>
            </a:r>
            <a:endParaRPr lang="en-US" sz="3200" i="1" dirty="0">
              <a:latin typeface="Constantia" pitchFamily="18" charset="0"/>
            </a:endParaRPr>
          </a:p>
        </p:txBody>
      </p:sp>
      <p:sp>
        <p:nvSpPr>
          <p:cNvPr id="3" name="Segnaposto contenuto 2"/>
          <p:cNvSpPr>
            <a:spLocks noGrp="1"/>
          </p:cNvSpPr>
          <p:nvPr>
            <p:ph idx="1"/>
          </p:nvPr>
        </p:nvSpPr>
        <p:spPr/>
        <p:txBody>
          <a:bodyPr/>
          <a:lstStyle/>
          <a:p>
            <a:pPr>
              <a:buFont typeface="Wingdings" pitchFamily="2" charset="2"/>
              <a:buChar char="Ø"/>
            </a:pPr>
            <a:endParaRPr lang="en-US" sz="2400" b="0" dirty="0" smtClean="0">
              <a:latin typeface="Constantia" pitchFamily="18" charset="0"/>
            </a:endParaRPr>
          </a:p>
          <a:p>
            <a:pPr>
              <a:buFont typeface="Wingdings" pitchFamily="2" charset="2"/>
              <a:buChar char="Ø"/>
            </a:pPr>
            <a:r>
              <a:rPr lang="en-US" sz="3200" b="0" dirty="0" err="1" smtClean="0">
                <a:latin typeface="Constantia" pitchFamily="18" charset="0"/>
              </a:rPr>
              <a:t>Traktati</a:t>
            </a:r>
            <a:r>
              <a:rPr lang="en-US" sz="3200" b="0" dirty="0" smtClean="0">
                <a:latin typeface="Constantia" pitchFamily="18" charset="0"/>
              </a:rPr>
              <a:t> </a:t>
            </a:r>
            <a:r>
              <a:rPr lang="en-US" sz="3200" b="0" dirty="0" err="1" smtClean="0">
                <a:latin typeface="Constantia" pitchFamily="18" charset="0"/>
              </a:rPr>
              <a:t>i</a:t>
            </a:r>
            <a:r>
              <a:rPr lang="en-US" sz="3200" b="0" dirty="0" smtClean="0">
                <a:latin typeface="Constantia" pitchFamily="18" charset="0"/>
              </a:rPr>
              <a:t> </a:t>
            </a:r>
            <a:r>
              <a:rPr lang="en-US" sz="3200" b="0" dirty="0" err="1" smtClean="0">
                <a:latin typeface="Constantia" pitchFamily="18" charset="0"/>
              </a:rPr>
              <a:t>Nices</a:t>
            </a:r>
            <a:r>
              <a:rPr lang="en-US" sz="3200" b="0" dirty="0" smtClean="0">
                <a:latin typeface="Constantia" pitchFamily="18" charset="0"/>
              </a:rPr>
              <a:t>. Reformat  </a:t>
            </a:r>
            <a:r>
              <a:rPr lang="en-US" sz="3200" b="0" dirty="0" err="1" smtClean="0">
                <a:latin typeface="Constantia" pitchFamily="18" charset="0"/>
              </a:rPr>
              <a:t>institucionale</a:t>
            </a:r>
            <a:r>
              <a:rPr lang="en-US" sz="3200" b="0" dirty="0" smtClean="0">
                <a:latin typeface="Constantia" pitchFamily="18" charset="0"/>
              </a:rPr>
              <a:t> </a:t>
            </a:r>
            <a:r>
              <a:rPr lang="en-US" sz="3200" b="0" dirty="0" err="1" smtClean="0">
                <a:latin typeface="Constantia" pitchFamily="18" charset="0"/>
              </a:rPr>
              <a:t>dhe</a:t>
            </a:r>
            <a:r>
              <a:rPr lang="en-US" sz="3200" b="0" dirty="0" smtClean="0">
                <a:latin typeface="Constantia" pitchFamily="18" charset="0"/>
              </a:rPr>
              <a:t>  </a:t>
            </a:r>
            <a:r>
              <a:rPr lang="en-US" sz="3200" b="0" dirty="0" err="1" smtClean="0">
                <a:latin typeface="Constantia" pitchFamily="18" charset="0"/>
              </a:rPr>
              <a:t>Zgjerimi</a:t>
            </a:r>
            <a:r>
              <a:rPr lang="en-US" sz="3200" b="0" dirty="0" smtClean="0">
                <a:latin typeface="Constantia" pitchFamily="18" charset="0"/>
              </a:rPr>
              <a:t> </a:t>
            </a:r>
            <a:r>
              <a:rPr lang="en-US" sz="3200" b="0" dirty="0" err="1" smtClean="0">
                <a:latin typeface="Constantia" pitchFamily="18" charset="0"/>
              </a:rPr>
              <a:t>i</a:t>
            </a:r>
            <a:r>
              <a:rPr lang="en-US" sz="3200" b="0" dirty="0" smtClean="0">
                <a:latin typeface="Constantia" pitchFamily="18" charset="0"/>
              </a:rPr>
              <a:t> BE</a:t>
            </a:r>
          </a:p>
          <a:p>
            <a:pPr>
              <a:buFont typeface="Wingdings" pitchFamily="2" charset="2"/>
              <a:buChar char="Ø"/>
            </a:pPr>
            <a:endParaRPr lang="en-US" sz="3200" b="0" dirty="0" smtClean="0">
              <a:latin typeface="Constantia" pitchFamily="18" charset="0"/>
            </a:endParaRPr>
          </a:p>
          <a:p>
            <a:pPr>
              <a:buFont typeface="Wingdings" pitchFamily="2" charset="2"/>
              <a:buChar char="Ø"/>
            </a:pPr>
            <a:r>
              <a:rPr lang="en-US" sz="3200" b="0" dirty="0" smtClean="0">
                <a:latin typeface="Constantia" pitchFamily="18" charset="0"/>
              </a:rPr>
              <a:t>Karta  e </a:t>
            </a:r>
            <a:r>
              <a:rPr lang="en-US" sz="3200" b="0" dirty="0" err="1" smtClean="0">
                <a:latin typeface="Constantia" pitchFamily="18" charset="0"/>
              </a:rPr>
              <a:t>te</a:t>
            </a:r>
            <a:r>
              <a:rPr lang="en-US" sz="3200" b="0" dirty="0" smtClean="0">
                <a:latin typeface="Constantia" pitchFamily="18" charset="0"/>
              </a:rPr>
              <a:t> </a:t>
            </a:r>
            <a:r>
              <a:rPr lang="en-US" sz="3200" b="0" dirty="0" err="1" smtClean="0">
                <a:latin typeface="Constantia" pitchFamily="18" charset="0"/>
              </a:rPr>
              <a:t>drejtave</a:t>
            </a:r>
            <a:r>
              <a:rPr lang="en-US" sz="3200" b="0" dirty="0" smtClean="0">
                <a:latin typeface="Constantia" pitchFamily="18" charset="0"/>
              </a:rPr>
              <a:t>  </a:t>
            </a:r>
            <a:r>
              <a:rPr lang="en-US" sz="3200" b="0" dirty="0" err="1" smtClean="0">
                <a:latin typeface="Constantia" pitchFamily="18" charset="0"/>
              </a:rPr>
              <a:t>themelore</a:t>
            </a:r>
            <a:r>
              <a:rPr lang="en-US" sz="3200" b="0" dirty="0" smtClean="0">
                <a:latin typeface="Constantia" pitchFamily="18" charset="0"/>
              </a:rPr>
              <a:t>  </a:t>
            </a:r>
            <a:r>
              <a:rPr lang="en-US" sz="3200" b="0" dirty="0" err="1" smtClean="0">
                <a:latin typeface="Constantia" pitchFamily="18" charset="0"/>
              </a:rPr>
              <a:t>te</a:t>
            </a:r>
            <a:r>
              <a:rPr lang="en-US" sz="3200" b="0" dirty="0" smtClean="0">
                <a:latin typeface="Constantia" pitchFamily="18" charset="0"/>
              </a:rPr>
              <a:t> BE </a:t>
            </a:r>
          </a:p>
          <a:p>
            <a:pPr>
              <a:buFont typeface="Wingdings" pitchFamily="2" charset="2"/>
              <a:buChar char="Ø"/>
            </a:pPr>
            <a:endParaRPr lang="en-US" sz="3200" b="0" dirty="0" smtClean="0">
              <a:latin typeface="Constantia" pitchFamily="18" charset="0"/>
            </a:endParaRPr>
          </a:p>
          <a:p>
            <a:pPr>
              <a:buFont typeface="Wingdings" pitchFamily="2" charset="2"/>
              <a:buChar char="Ø"/>
            </a:pPr>
            <a:r>
              <a:rPr lang="en-US" sz="3200" b="0" dirty="0" err="1" smtClean="0">
                <a:latin typeface="Constantia" pitchFamily="18" charset="0"/>
              </a:rPr>
              <a:t>Traktati</a:t>
            </a:r>
            <a:r>
              <a:rPr lang="en-US" sz="3200" b="0" dirty="0" smtClean="0">
                <a:latin typeface="Constantia" pitchFamily="18" charset="0"/>
              </a:rPr>
              <a:t>   </a:t>
            </a:r>
            <a:r>
              <a:rPr lang="en-US" sz="3200" b="0" dirty="0" err="1" smtClean="0">
                <a:latin typeface="Constantia" pitchFamily="18" charset="0"/>
              </a:rPr>
              <a:t>i</a:t>
            </a:r>
            <a:r>
              <a:rPr lang="en-US" sz="3200" b="0" dirty="0" smtClean="0">
                <a:latin typeface="Constantia" pitchFamily="18" charset="0"/>
              </a:rPr>
              <a:t> </a:t>
            </a:r>
            <a:r>
              <a:rPr lang="sq-AL" sz="3200" b="0" dirty="0" smtClean="0">
                <a:latin typeface="Constantia" pitchFamily="18" charset="0"/>
              </a:rPr>
              <a:t>Lisbones</a:t>
            </a:r>
            <a:r>
              <a:rPr lang="en-US" sz="3200" b="0" dirty="0" smtClean="0">
                <a:latin typeface="Constantia" pitchFamily="18" charset="0"/>
              </a:rPr>
              <a:t>.</a:t>
            </a:r>
          </a:p>
          <a:p>
            <a:endParaRPr lang="en-US" dirty="0"/>
          </a:p>
        </p:txBody>
      </p:sp>
    </p:spTree>
    <p:extLst>
      <p:ext uri="{BB962C8B-B14F-4D97-AF65-F5344CB8AC3E}">
        <p14:creationId xmlns:p14="http://schemas.microsoft.com/office/powerpoint/2010/main" val="30379869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en-US" sz="3600" i="1" dirty="0" err="1" smtClean="0">
                <a:latin typeface="Constantia" pitchFamily="18" charset="0"/>
              </a:rPr>
              <a:t>Identiteti</a:t>
            </a:r>
            <a:r>
              <a:rPr lang="en-US" sz="3600" i="1" dirty="0" smtClean="0">
                <a:latin typeface="Constantia" pitchFamily="18" charset="0"/>
              </a:rPr>
              <a:t> </a:t>
            </a:r>
            <a:r>
              <a:rPr lang="en-US" sz="3600" i="1" dirty="0" err="1" smtClean="0">
                <a:latin typeface="Constantia" pitchFamily="18" charset="0"/>
              </a:rPr>
              <a:t>Evropian</a:t>
            </a:r>
            <a:r>
              <a:rPr lang="en-US" sz="3600" i="1" dirty="0" smtClean="0">
                <a:latin typeface="Constantia" pitchFamily="18" charset="0"/>
              </a:rPr>
              <a:t> </a:t>
            </a:r>
            <a:endParaRPr lang="en-US" sz="3600" i="1" dirty="0">
              <a:latin typeface="Constantia" pitchFamily="18" charset="0"/>
            </a:endParaRPr>
          </a:p>
        </p:txBody>
      </p:sp>
      <p:sp>
        <p:nvSpPr>
          <p:cNvPr id="3" name="Segnaposto contenuto 2"/>
          <p:cNvSpPr>
            <a:spLocks noGrp="1"/>
          </p:cNvSpPr>
          <p:nvPr>
            <p:ph sz="half" idx="1"/>
          </p:nvPr>
        </p:nvSpPr>
        <p:spPr/>
        <p:txBody>
          <a:bodyPr/>
          <a:lstStyle/>
          <a:p>
            <a:r>
              <a:rPr lang="en-US" b="0" dirty="0" err="1" smtClean="0">
                <a:latin typeface="Constantia" pitchFamily="18" charset="0"/>
              </a:rPr>
              <a:t>Nuk</a:t>
            </a:r>
            <a:r>
              <a:rPr lang="en-US" b="0" dirty="0" smtClean="0">
                <a:latin typeface="Constantia" pitchFamily="18" charset="0"/>
              </a:rPr>
              <a:t> </a:t>
            </a:r>
            <a:r>
              <a:rPr lang="en-US" b="0" dirty="0" err="1" smtClean="0">
                <a:latin typeface="Constantia" pitchFamily="18" charset="0"/>
              </a:rPr>
              <a:t>eshte</a:t>
            </a:r>
            <a:r>
              <a:rPr lang="en-US" b="0" dirty="0" smtClean="0">
                <a:latin typeface="Constantia" pitchFamily="18" charset="0"/>
              </a:rPr>
              <a:t> </a:t>
            </a:r>
            <a:r>
              <a:rPr lang="en-US" b="0" dirty="0" err="1" smtClean="0">
                <a:latin typeface="Constantia" pitchFamily="18" charset="0"/>
              </a:rPr>
              <a:t>i</a:t>
            </a:r>
            <a:r>
              <a:rPr lang="en-US" b="0" dirty="0" smtClean="0">
                <a:latin typeface="Constantia" pitchFamily="18" charset="0"/>
              </a:rPr>
              <a:t> </a:t>
            </a:r>
            <a:r>
              <a:rPr lang="en-US" b="0" dirty="0" err="1" smtClean="0">
                <a:latin typeface="Constantia" pitchFamily="18" charset="0"/>
              </a:rPr>
              <a:t>percaktuar</a:t>
            </a:r>
            <a:r>
              <a:rPr lang="en-US" b="0" dirty="0" smtClean="0">
                <a:latin typeface="Constantia" pitchFamily="18" charset="0"/>
              </a:rPr>
              <a:t> </a:t>
            </a:r>
            <a:r>
              <a:rPr lang="en-US" b="0" dirty="0" err="1" smtClean="0">
                <a:latin typeface="Constantia" pitchFamily="18" charset="0"/>
              </a:rPr>
              <a:t>vetem</a:t>
            </a:r>
            <a:r>
              <a:rPr lang="en-US" b="0" dirty="0" smtClean="0">
                <a:latin typeface="Constantia" pitchFamily="18" charset="0"/>
              </a:rPr>
              <a:t> </a:t>
            </a:r>
            <a:r>
              <a:rPr lang="en-US" b="0" dirty="0" err="1" smtClean="0">
                <a:latin typeface="Constantia" pitchFamily="18" charset="0"/>
              </a:rPr>
              <a:t>nga</a:t>
            </a:r>
            <a:r>
              <a:rPr lang="en-US" b="0" dirty="0" smtClean="0">
                <a:latin typeface="Constantia" pitchFamily="18" charset="0"/>
              </a:rPr>
              <a:t> e </a:t>
            </a:r>
            <a:r>
              <a:rPr lang="en-US" b="0" dirty="0" err="1" smtClean="0">
                <a:latin typeface="Constantia" pitchFamily="18" charset="0"/>
              </a:rPr>
              <a:t>kaluara</a:t>
            </a:r>
            <a:r>
              <a:rPr lang="en-US" b="0" dirty="0" smtClean="0">
                <a:latin typeface="Constantia" pitchFamily="18" charset="0"/>
              </a:rPr>
              <a:t>  </a:t>
            </a:r>
            <a:r>
              <a:rPr lang="en-US" b="0" dirty="0" err="1" smtClean="0">
                <a:latin typeface="Constantia" pitchFamily="18" charset="0"/>
              </a:rPr>
              <a:t>por</a:t>
            </a:r>
            <a:r>
              <a:rPr lang="en-US" b="0" dirty="0" smtClean="0">
                <a:latin typeface="Constantia" pitchFamily="18" charset="0"/>
              </a:rPr>
              <a:t> </a:t>
            </a:r>
            <a:r>
              <a:rPr lang="en-US" b="0" dirty="0" err="1" smtClean="0">
                <a:latin typeface="Constantia" pitchFamily="18" charset="0"/>
              </a:rPr>
              <a:t>dhe</a:t>
            </a:r>
            <a:r>
              <a:rPr lang="en-US" b="0" dirty="0" smtClean="0">
                <a:latin typeface="Constantia" pitchFamily="18" charset="0"/>
              </a:rPr>
              <a:t> </a:t>
            </a:r>
            <a:r>
              <a:rPr lang="en-US" b="0" dirty="0" err="1" smtClean="0">
                <a:latin typeface="Constantia" pitchFamily="18" charset="0"/>
              </a:rPr>
              <a:t>nga</a:t>
            </a:r>
            <a:r>
              <a:rPr lang="en-US" b="0" dirty="0" smtClean="0">
                <a:latin typeface="Constantia" pitchFamily="18" charset="0"/>
              </a:rPr>
              <a:t> e </a:t>
            </a:r>
            <a:r>
              <a:rPr lang="en-US" b="0" dirty="0" err="1" smtClean="0">
                <a:latin typeface="Constantia" pitchFamily="18" charset="0"/>
              </a:rPr>
              <a:t>ardhmja</a:t>
            </a:r>
            <a:r>
              <a:rPr lang="en-US" b="0" dirty="0" smtClean="0">
                <a:latin typeface="Constantia" pitchFamily="18" charset="0"/>
              </a:rPr>
              <a:t> </a:t>
            </a:r>
            <a:r>
              <a:rPr lang="en-US" b="0" dirty="0" err="1" smtClean="0">
                <a:latin typeface="Constantia" pitchFamily="18" charset="0"/>
              </a:rPr>
              <a:t>eshte</a:t>
            </a:r>
            <a:r>
              <a:rPr lang="en-US" b="0" dirty="0" smtClean="0">
                <a:latin typeface="Constantia" pitchFamily="18" charset="0"/>
              </a:rPr>
              <a:t> </a:t>
            </a:r>
            <a:r>
              <a:rPr lang="en-US" b="0" dirty="0" err="1" smtClean="0">
                <a:latin typeface="Constantia" pitchFamily="18" charset="0"/>
              </a:rPr>
              <a:t>gjithje</a:t>
            </a:r>
            <a:r>
              <a:rPr lang="en-US" b="0" dirty="0" smtClean="0">
                <a:latin typeface="Constantia" pitchFamily="18" charset="0"/>
              </a:rPr>
              <a:t> ne  </a:t>
            </a:r>
            <a:r>
              <a:rPr lang="en-US" b="0" dirty="0" err="1" smtClean="0">
                <a:latin typeface="Constantia" pitchFamily="18" charset="0"/>
              </a:rPr>
              <a:t>ndryshim</a:t>
            </a:r>
            <a:r>
              <a:rPr lang="en-US" b="0" dirty="0" smtClean="0">
                <a:latin typeface="Constantia" pitchFamily="18" charset="0"/>
              </a:rPr>
              <a:t> e </a:t>
            </a:r>
            <a:r>
              <a:rPr lang="en-US" b="0" dirty="0" err="1" smtClean="0">
                <a:latin typeface="Constantia" pitchFamily="18" charset="0"/>
              </a:rPr>
              <a:t>ndertim</a:t>
            </a:r>
            <a:endParaRPr lang="en-US" b="0" dirty="0" smtClean="0">
              <a:latin typeface="Constantia" pitchFamily="18" charset="0"/>
            </a:endParaRPr>
          </a:p>
          <a:p>
            <a:r>
              <a:rPr lang="en-US" b="0" dirty="0">
                <a:latin typeface="Constantia" pitchFamily="18" charset="0"/>
              </a:rPr>
              <a:t> </a:t>
            </a:r>
            <a:r>
              <a:rPr lang="en-US" b="0" dirty="0" err="1" smtClean="0">
                <a:latin typeface="Constantia" pitchFamily="18" charset="0"/>
              </a:rPr>
              <a:t>eshte</a:t>
            </a:r>
            <a:r>
              <a:rPr lang="en-US" b="0" dirty="0" smtClean="0">
                <a:latin typeface="Constantia" pitchFamily="18" charset="0"/>
              </a:rPr>
              <a:t> pluralist </a:t>
            </a:r>
          </a:p>
          <a:p>
            <a:r>
              <a:rPr lang="en-US" b="0" dirty="0" err="1" smtClean="0">
                <a:latin typeface="Constantia" pitchFamily="18" charset="0"/>
              </a:rPr>
              <a:t>Eshte</a:t>
            </a:r>
            <a:r>
              <a:rPr lang="en-US" b="0" dirty="0" smtClean="0">
                <a:latin typeface="Constantia" pitchFamily="18" charset="0"/>
              </a:rPr>
              <a:t> e </a:t>
            </a:r>
            <a:r>
              <a:rPr lang="en-US" b="0" dirty="0" err="1" smtClean="0">
                <a:latin typeface="Constantia" pitchFamily="18" charset="0"/>
              </a:rPr>
              <a:t>pasur</a:t>
            </a:r>
            <a:r>
              <a:rPr lang="en-US" b="0" dirty="0" smtClean="0">
                <a:latin typeface="Constantia" pitchFamily="18" charset="0"/>
              </a:rPr>
              <a:t> me</a:t>
            </a:r>
          </a:p>
          <a:p>
            <a:pPr marL="0" indent="0">
              <a:buNone/>
            </a:pPr>
            <a:r>
              <a:rPr lang="en-US" b="0" dirty="0">
                <a:latin typeface="Constantia" pitchFamily="18" charset="0"/>
              </a:rPr>
              <a:t> </a:t>
            </a:r>
            <a:r>
              <a:rPr lang="en-US" b="0" dirty="0" smtClean="0">
                <a:latin typeface="Constantia" pitchFamily="18" charset="0"/>
              </a:rPr>
              <a:t>     </a:t>
            </a:r>
          </a:p>
          <a:p>
            <a:pPr marL="0" indent="0">
              <a:buNone/>
            </a:pPr>
            <a:r>
              <a:rPr lang="en-US" dirty="0">
                <a:latin typeface="Constantia" pitchFamily="18" charset="0"/>
              </a:rPr>
              <a:t> </a:t>
            </a:r>
            <a:r>
              <a:rPr lang="en-US" dirty="0" smtClean="0">
                <a:latin typeface="Constantia" pitchFamily="18" charset="0"/>
              </a:rPr>
              <a:t>      “</a:t>
            </a:r>
            <a:r>
              <a:rPr lang="en-US" i="1" dirty="0" err="1" smtClean="0">
                <a:latin typeface="Constantia" pitchFamily="18" charset="0"/>
              </a:rPr>
              <a:t>hije</a:t>
            </a:r>
            <a:r>
              <a:rPr lang="en-US" i="1" dirty="0" smtClean="0">
                <a:latin typeface="Constantia" pitchFamily="18" charset="0"/>
              </a:rPr>
              <a:t> </a:t>
            </a:r>
            <a:r>
              <a:rPr lang="en-US" i="1" dirty="0" err="1" smtClean="0">
                <a:latin typeface="Constantia" pitchFamily="18" charset="0"/>
              </a:rPr>
              <a:t>dhe</a:t>
            </a:r>
            <a:r>
              <a:rPr lang="en-US" i="1" dirty="0" smtClean="0">
                <a:latin typeface="Constantia" pitchFamily="18" charset="0"/>
              </a:rPr>
              <a:t> </a:t>
            </a:r>
            <a:r>
              <a:rPr lang="en-US" i="1" dirty="0" err="1" smtClean="0">
                <a:latin typeface="Constantia" pitchFamily="18" charset="0"/>
              </a:rPr>
              <a:t>drite</a:t>
            </a:r>
            <a:r>
              <a:rPr lang="en-US" i="1" dirty="0" smtClean="0">
                <a:latin typeface="Constantia" pitchFamily="18" charset="0"/>
              </a:rPr>
              <a:t>”</a:t>
            </a:r>
            <a:endParaRPr lang="en-US" i="1" dirty="0">
              <a:latin typeface="Constantia" pitchFamily="18" charset="0"/>
            </a:endParaRPr>
          </a:p>
        </p:txBody>
      </p:sp>
      <p:sp>
        <p:nvSpPr>
          <p:cNvPr id="4" name="Segnaposto contenuto 3"/>
          <p:cNvSpPr>
            <a:spLocks noGrp="1"/>
          </p:cNvSpPr>
          <p:nvPr>
            <p:ph sz="half" idx="2"/>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275829"/>
            <a:ext cx="4027339" cy="5145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reccia circolare in giù 4"/>
          <p:cNvSpPr/>
          <p:nvPr/>
        </p:nvSpPr>
        <p:spPr bwMode="auto">
          <a:xfrm rot="4789578">
            <a:off x="3460068" y="4716927"/>
            <a:ext cx="1216152" cy="731520"/>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41112263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plate1-PUB">
  <a:themeElements>
    <a:clrScheme name="template1-P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ttà">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emplate1-P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1-PU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1-PU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1-PU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1-PU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1-PU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1-PU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1-PU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1-PU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1-PU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1-PU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1-PU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plate1-PUB">
  <a:themeElements>
    <a:clrScheme name="template1-P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1-PUB">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emplate1-P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1-PU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1-PU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1-PU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1-PU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1-PU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1-PU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1-PU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1-PU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1-PU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1-PU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1-PU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1604</TotalTime>
  <Words>1377</Words>
  <Application>Microsoft Office PowerPoint</Application>
  <PresentationFormat>On-screen Show (4:3)</PresentationFormat>
  <Paragraphs>154</Paragraphs>
  <Slides>31</Slides>
  <Notes>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31</vt:i4>
      </vt:variant>
    </vt:vector>
  </HeadingPairs>
  <TitlesOfParts>
    <vt:vector size="44" baseType="lpstr">
      <vt:lpstr>Arial</vt:lpstr>
      <vt:lpstr>Bodoni MT</vt:lpstr>
      <vt:lpstr>Calibri</vt:lpstr>
      <vt:lpstr>Constantia</vt:lpstr>
      <vt:lpstr>Garamond</vt:lpstr>
      <vt:lpstr>Georgia</vt:lpstr>
      <vt:lpstr>MS Mincho</vt:lpstr>
      <vt:lpstr>Times New Roman</vt:lpstr>
      <vt:lpstr>Verdana</vt:lpstr>
      <vt:lpstr>Wingdings</vt:lpstr>
      <vt:lpstr>Wingdings 2</vt:lpstr>
      <vt:lpstr>template1-PUB</vt:lpstr>
      <vt:lpstr>1_template1-PUB</vt:lpstr>
      <vt:lpstr>Leksion 1 </vt:lpstr>
      <vt:lpstr>Përshkrimi i shkurtër i lëndës dhe i qëllimeve të saj</vt:lpstr>
      <vt:lpstr>PowerPoint Presentation</vt:lpstr>
      <vt:lpstr>PowerPoint Presentation</vt:lpstr>
      <vt:lpstr>E drejta europiane</vt:lpstr>
      <vt:lpstr>KRITERET DHE SISTEMI I VLERËSIMIT </vt:lpstr>
      <vt:lpstr>Per cfare do flasim ?</vt:lpstr>
      <vt:lpstr>Per cfare do flasim ? </vt:lpstr>
      <vt:lpstr>Identiteti Evropian </vt:lpstr>
      <vt:lpstr>Natyra juridike e komuniteteve </vt:lpstr>
      <vt:lpstr>PowerPoint Presentation</vt:lpstr>
      <vt:lpstr>***</vt:lpstr>
      <vt:lpstr>PowerPoint Presentation</vt:lpstr>
      <vt:lpstr>Përcaktimi juridik:  </vt:lpstr>
      <vt:lpstr>PowerPoint Presentation</vt:lpstr>
      <vt:lpstr>“superkombetare” mund te krijoje keqkuptime, sepse mund te kuptohet si  “supershtet”. </vt:lpstr>
      <vt:lpstr>PowerPoint Presentation</vt:lpstr>
      <vt:lpstr>Kësisoj lindin një sërë pyetjesh:  </vt:lpstr>
      <vt:lpstr>&gt;&gt;&gt;</vt:lpstr>
      <vt:lpstr>&gt;&gt;&gt;</vt:lpstr>
      <vt:lpstr>PowerPoint Presentation</vt:lpstr>
      <vt:lpstr>Bashkimi   Europian:  447,206,135 milion banore, 27  shtete </vt:lpstr>
      <vt:lpstr>historiku</vt:lpstr>
      <vt:lpstr>Origjina e idesë evropiane  </vt:lpstr>
      <vt:lpstr>Origjina e idesë evropiane  </vt:lpstr>
      <vt:lpstr>                                          ***</vt:lpstr>
      <vt:lpstr>                                          ***</vt:lpstr>
      <vt:lpstr>INTEGRIMET EVROPIANE  </vt:lpstr>
      <vt:lpstr>PowerPoint Presentation</vt:lpstr>
      <vt:lpstr>Varësisht nga këto forma integrimet mund të jenë: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Meri</dc:creator>
  <cp:lastModifiedBy>User</cp:lastModifiedBy>
  <cp:revision>134</cp:revision>
  <cp:lastPrinted>2017-03-21T14:17:37Z</cp:lastPrinted>
  <dcterms:created xsi:type="dcterms:W3CDTF">2012-02-02T16:59:59Z</dcterms:created>
  <dcterms:modified xsi:type="dcterms:W3CDTF">2023-01-15T11:47:11Z</dcterms:modified>
</cp:coreProperties>
</file>