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  <p:sldId id="264" r:id="rId5"/>
    <p:sldId id="283" r:id="rId6"/>
    <p:sldId id="284" r:id="rId7"/>
    <p:sldId id="265" r:id="rId8"/>
    <p:sldId id="266" r:id="rId9"/>
    <p:sldId id="267" r:id="rId10"/>
    <p:sldId id="268" r:id="rId11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15/01/2023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15/01/2023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15/01/2023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7399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1356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04460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924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924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16373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8366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28060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027421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824912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15/01/2023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310784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4038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15888"/>
            <a:ext cx="2057400" cy="640873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5888"/>
            <a:ext cx="6019800" cy="64087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2177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5888"/>
            <a:ext cx="7427913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924425"/>
          </a:xfrm>
        </p:spPr>
        <p:txBody>
          <a:bodyPr/>
          <a:lstStyle/>
          <a:p>
            <a:pPr lvl="0"/>
            <a:endParaRPr lang="en-US" noProof="0" smtClean="0"/>
          </a:p>
        </p:txBody>
      </p:sp>
    </p:spTree>
    <p:extLst>
      <p:ext uri="{BB962C8B-B14F-4D97-AF65-F5344CB8AC3E}">
        <p14:creationId xmlns:p14="http://schemas.microsoft.com/office/powerpoint/2010/main" val="3722489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15/01/2023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15/01/2023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15/01/2023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15/01/2023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15/01/2023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15/01/2023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15/01/2023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49D355-16BD-4E45-BD9A-5EA878CF7CBD}" type="datetimeFigureOut">
              <a:rPr lang="it-IT" smtClean="0"/>
              <a:t>15/01/2023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A41E1B-4F70-4964-A407-84C68BE8251C}" type="slidenum">
              <a:rPr lang="it-IT" smtClean="0"/>
              <a:t>‹#›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15888"/>
            <a:ext cx="742791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Cliquez et modifiez le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Cliquez pour modifier les styles du texte du masque</a:t>
            </a:r>
          </a:p>
          <a:p>
            <a:pPr lvl="1"/>
            <a:r>
              <a:rPr lang="en-US" smtClean="0"/>
              <a:t>Deuxième niveau</a:t>
            </a:r>
          </a:p>
          <a:p>
            <a:pPr lvl="2"/>
            <a:r>
              <a:rPr lang="en-US" smtClean="0"/>
              <a:t>Troisième niveau</a:t>
            </a:r>
          </a:p>
          <a:p>
            <a:pPr lvl="3"/>
            <a:r>
              <a:rPr lang="en-US" smtClean="0"/>
              <a:t>Quatrième niveau</a:t>
            </a:r>
          </a:p>
          <a:p>
            <a:pPr lvl="4"/>
            <a:r>
              <a:rPr lang="en-US" smtClean="0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19220297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12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1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itchFamily="34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itchFamily="34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itchFamily="34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itchFamily="34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ec.europa.eu/" TargetMode="Externa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hyperlink" Target="http://ec.europa.eu/about/ds_en.htm" TargetMode="Externa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3200" dirty="0" err="1" smtClean="0">
                <a:solidFill>
                  <a:srgbClr val="0070C0"/>
                </a:solidFill>
              </a:rPr>
              <a:t>Leksion</a:t>
            </a:r>
            <a:r>
              <a:rPr lang="en-US" sz="3200">
                <a:solidFill>
                  <a:srgbClr val="0070C0"/>
                </a:solidFill>
              </a:rPr>
              <a:t> </a:t>
            </a:r>
            <a:r>
              <a:rPr lang="en-US" sz="3200" smtClean="0">
                <a:solidFill>
                  <a:srgbClr val="0070C0"/>
                </a:solidFill>
              </a:rPr>
              <a:t>5 </a:t>
            </a:r>
            <a:r>
              <a:rPr lang="en-US" sz="3200" dirty="0" smtClean="0">
                <a:solidFill>
                  <a:srgbClr val="0070C0"/>
                </a:solidFill>
              </a:rPr>
              <a:t/>
            </a:r>
            <a:br>
              <a:rPr lang="en-US" sz="3200" dirty="0" smtClean="0">
                <a:solidFill>
                  <a:srgbClr val="0070C0"/>
                </a:solidFill>
              </a:rPr>
            </a:br>
            <a:r>
              <a:rPr lang="en-US" sz="3200" dirty="0" smtClean="0">
                <a:solidFill>
                  <a:srgbClr val="0070C0"/>
                </a:solidFill>
              </a:rPr>
              <a:t>INSTITUCIONET e BE</a:t>
            </a:r>
            <a:endParaRPr lang="en-US" sz="3200" dirty="0">
              <a:solidFill>
                <a:srgbClr val="0070C0"/>
              </a:solidFill>
            </a:endParaRPr>
          </a:p>
        </p:txBody>
      </p:sp>
      <p:sp>
        <p:nvSpPr>
          <p:cNvPr id="5" name="Sottotitolo 4"/>
          <p:cNvSpPr>
            <a:spLocks noGrp="1"/>
          </p:cNvSpPr>
          <p:nvPr>
            <p:ph type="subTitle" idx="1"/>
          </p:nvPr>
        </p:nvSpPr>
        <p:spPr>
          <a:xfrm>
            <a:off x="1371600" y="4149080"/>
            <a:ext cx="6400800" cy="1752600"/>
          </a:xfrm>
        </p:spPr>
        <p:txBody>
          <a:bodyPr/>
          <a:lstStyle/>
          <a:p>
            <a:r>
              <a:rPr lang="en-US" sz="4400" dirty="0" err="1" smtClean="0">
                <a:solidFill>
                  <a:srgbClr val="00B0F0"/>
                </a:solidFill>
                <a:latin typeface="BatangChe" pitchFamily="49" charset="-127"/>
                <a:ea typeface="BatangChe" pitchFamily="49" charset="-127"/>
              </a:rPr>
              <a:t>Komisioni</a:t>
            </a:r>
            <a:r>
              <a:rPr lang="en-US" sz="4400" dirty="0" smtClean="0">
                <a:solidFill>
                  <a:srgbClr val="00B0F0"/>
                </a:solidFill>
                <a:latin typeface="BatangChe" pitchFamily="49" charset="-127"/>
                <a:ea typeface="BatangChe" pitchFamily="49" charset="-127"/>
              </a:rPr>
              <a:t> </a:t>
            </a:r>
            <a:r>
              <a:rPr lang="en-US" sz="4400" dirty="0" err="1" smtClean="0">
                <a:solidFill>
                  <a:srgbClr val="00B0F0"/>
                </a:solidFill>
                <a:latin typeface="BatangChe" pitchFamily="49" charset="-127"/>
                <a:ea typeface="BatangChe" pitchFamily="49" charset="-127"/>
              </a:rPr>
              <a:t>Europian</a:t>
            </a:r>
            <a:endParaRPr lang="en-US" sz="4400" dirty="0">
              <a:solidFill>
                <a:srgbClr val="00B0F0"/>
              </a:solidFill>
              <a:latin typeface="BatangChe" pitchFamily="49" charset="-127"/>
              <a:ea typeface="BatangChe" pitchFamily="49" charset="-127"/>
            </a:endParaRPr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5440729"/>
            <a:ext cx="1062037" cy="106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5445224"/>
            <a:ext cx="1073150" cy="1074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8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2305" y="260648"/>
            <a:ext cx="2324100" cy="720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99714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85725" marR="5715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/>
                <a:cs typeface="Times New Roman"/>
              </a:rPr>
              <a:t/>
            </a:r>
            <a:b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/>
                <a:cs typeface="Times New Roman"/>
              </a:rPr>
            </a:b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/>
                <a:cs typeface="Times New Roman"/>
              </a:rPr>
              <a:t/>
            </a:r>
            <a:b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/>
                <a:cs typeface="Times New Roman"/>
              </a:rPr>
            </a:b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/>
                <a:cs typeface="Times New Roman"/>
              </a:rPr>
              <a:t/>
            </a:r>
            <a:b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/>
                <a:cs typeface="Times New Roman"/>
              </a:rPr>
            </a:b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/>
                <a:cs typeface="Times New Roman"/>
              </a:rPr>
              <a:t/>
            </a:r>
            <a:b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/>
                <a:cs typeface="Times New Roman"/>
              </a:rPr>
            </a:br>
            <a:r>
              <a:rPr lang="en-US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/>
                <a:cs typeface="Times New Roman"/>
              </a:rPr>
              <a:t>Ndërthurje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/>
                <a:cs typeface="Times New Roman"/>
              </a:rPr>
              <a:t> 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/>
                <a:cs typeface="Times New Roman"/>
              </a:rPr>
              <a:t>e </a:t>
            </a: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/>
                <a:cs typeface="Times New Roman"/>
              </a:rPr>
              <a:t>niveleve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/>
                <a:cs typeface="Times New Roman"/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/>
                <a:cs typeface="Times New Roman"/>
              </a:rPr>
              <a:t>në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/>
                <a:cs typeface="Times New Roman"/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/>
                <a:cs typeface="Times New Roman"/>
              </a:rPr>
              <a:t>sistemin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/>
                <a:cs typeface="Times New Roman"/>
              </a:rPr>
              <a:t> </a:t>
            </a:r>
            <a:r>
              <a:rPr lang="en-US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/>
                <a:cs typeface="Times New Roman"/>
              </a:rPr>
              <a:t>disaniveles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/>
                <a:cs typeface="Times New Roman"/>
              </a:rPr>
              <a:t/>
            </a:r>
            <a:b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/>
                <a:cs typeface="Times New Roman"/>
              </a:rPr>
            </a:b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/>
                <a:cs typeface="Times New Roman"/>
              </a:rPr>
              <a:t/>
            </a:r>
            <a:b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/>
                <a:cs typeface="Times New Roman"/>
              </a:rPr>
            </a:b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/>
                <a:cs typeface="Times New Roman"/>
              </a:rPr>
              <a:t/>
            </a:r>
            <a:b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/>
                <a:cs typeface="Times New Roman"/>
              </a:rPr>
            </a:b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/>
                <a:cs typeface="Times New Roman"/>
              </a:rPr>
              <a:t/>
            </a:r>
            <a:b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/>
                <a:cs typeface="Times New Roman"/>
              </a:rPr>
            </a:b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/>
                <a:cs typeface="Times New Roman"/>
              </a:rPr>
              <a:t/>
            </a:r>
            <a:b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/>
                <a:cs typeface="Times New Roman"/>
              </a:rPr>
            </a:b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Segnaposto contenuto 3" descr="http://www.dadalos-europe.org/alb/images/eu-mehrebenensystem_alb.pn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24744"/>
            <a:ext cx="9144000" cy="573325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149519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000" dirty="0" err="1"/>
              <a:t>Komisioni</a:t>
            </a:r>
            <a:r>
              <a:rPr lang="en-US" sz="4000" dirty="0"/>
              <a:t> </a:t>
            </a:r>
            <a:r>
              <a:rPr lang="en-US" sz="4000" dirty="0" err="1"/>
              <a:t>Evropian</a:t>
            </a:r>
            <a:r>
              <a:rPr lang="en-US" sz="4000" dirty="0"/>
              <a:t/>
            </a:r>
            <a:br>
              <a:rPr lang="en-US" sz="4000" dirty="0"/>
            </a:br>
            <a:endParaRPr lang="en-US" sz="40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sz="1800" b="0" dirty="0" err="1"/>
              <a:t>Komisioni</a:t>
            </a:r>
            <a:r>
              <a:rPr lang="de-DE" sz="1800" b="0" dirty="0"/>
              <a:t>  </a:t>
            </a:r>
            <a:r>
              <a:rPr lang="de-DE" sz="1800" b="0" dirty="0" err="1"/>
              <a:t>është</a:t>
            </a:r>
            <a:r>
              <a:rPr lang="de-DE" sz="1800" b="0" dirty="0"/>
              <a:t>, </a:t>
            </a:r>
            <a:r>
              <a:rPr lang="de-DE" sz="1800" b="0" dirty="0" smtClean="0"/>
              <a:t>si </a:t>
            </a:r>
            <a:r>
              <a:rPr lang="de-DE" sz="1800" b="0" dirty="0" err="1"/>
              <a:t>në</a:t>
            </a:r>
            <a:r>
              <a:rPr lang="de-DE" sz="1800" b="0" dirty="0"/>
              <a:t> </a:t>
            </a:r>
            <a:r>
              <a:rPr lang="de-DE" sz="1800" b="0" dirty="0" err="1"/>
              <a:t>politikën</a:t>
            </a:r>
            <a:r>
              <a:rPr lang="de-DE" sz="1800" b="0" dirty="0"/>
              <a:t> </a:t>
            </a:r>
            <a:r>
              <a:rPr lang="de-DE" sz="1800" b="0" dirty="0" err="1"/>
              <a:t>ndërkombëtare</a:t>
            </a:r>
            <a:r>
              <a:rPr lang="de-DE" sz="1800" b="0" dirty="0"/>
              <a:t> </a:t>
            </a:r>
            <a:r>
              <a:rPr lang="de-DE" sz="1800" b="0" dirty="0" err="1"/>
              <a:t>ashtu</a:t>
            </a:r>
            <a:r>
              <a:rPr lang="de-DE" sz="1800" b="0" dirty="0"/>
              <a:t> </a:t>
            </a:r>
            <a:r>
              <a:rPr lang="de-DE" sz="1800" b="0" dirty="0" err="1"/>
              <a:t>edhe</a:t>
            </a:r>
            <a:r>
              <a:rPr lang="de-DE" sz="1800" b="0" dirty="0"/>
              <a:t> </a:t>
            </a:r>
            <a:r>
              <a:rPr lang="de-DE" sz="1800" b="0" dirty="0" err="1"/>
              <a:t>në</a:t>
            </a:r>
            <a:r>
              <a:rPr lang="de-DE" sz="1800" b="0" dirty="0"/>
              <a:t> </a:t>
            </a:r>
            <a:r>
              <a:rPr lang="de-DE" sz="1800" b="0" dirty="0" err="1"/>
              <a:t>atë</a:t>
            </a:r>
            <a:r>
              <a:rPr lang="de-DE" sz="1800" b="0" dirty="0"/>
              <a:t> </a:t>
            </a:r>
            <a:r>
              <a:rPr lang="de-DE" sz="1800" b="0" dirty="0" err="1"/>
              <a:t>kombëtare</a:t>
            </a:r>
            <a:r>
              <a:rPr lang="de-DE" sz="1800" b="0" dirty="0"/>
              <a:t>, i pari </a:t>
            </a:r>
            <a:r>
              <a:rPr lang="de-DE" sz="1800" b="0" dirty="0" err="1"/>
              <a:t>organ</a:t>
            </a:r>
            <a:r>
              <a:rPr lang="de-DE" sz="1800" b="0" dirty="0"/>
              <a:t> </a:t>
            </a:r>
            <a:r>
              <a:rPr lang="de-DE" sz="1800" b="0" dirty="0" err="1"/>
              <a:t>vërtetë</a:t>
            </a:r>
            <a:r>
              <a:rPr lang="de-DE" sz="1800" b="0" dirty="0"/>
              <a:t> </a:t>
            </a:r>
            <a:r>
              <a:rPr lang="de-DE" sz="1800" dirty="0" err="1"/>
              <a:t>mbikombëtar</a:t>
            </a:r>
            <a:r>
              <a:rPr lang="de-DE" sz="1800" dirty="0"/>
              <a:t>. </a:t>
            </a:r>
            <a:endParaRPr lang="de-DE" sz="1800" dirty="0" smtClean="0"/>
          </a:p>
          <a:p>
            <a:r>
              <a:rPr lang="de-DE" sz="1800" b="0" dirty="0" smtClean="0"/>
              <a:t>Ai </a:t>
            </a:r>
            <a:r>
              <a:rPr lang="de-DE" sz="1800" b="0" dirty="0" err="1"/>
              <a:t>përbëhet</a:t>
            </a:r>
            <a:r>
              <a:rPr lang="de-DE" sz="1800" b="0" dirty="0"/>
              <a:t> </a:t>
            </a:r>
            <a:r>
              <a:rPr lang="de-DE" sz="1800" b="0" dirty="0" err="1"/>
              <a:t>aktualisht</a:t>
            </a:r>
            <a:r>
              <a:rPr lang="de-DE" sz="1800" b="0" dirty="0"/>
              <a:t> </a:t>
            </a:r>
            <a:r>
              <a:rPr lang="de-DE" sz="1800" b="0" dirty="0" err="1"/>
              <a:t>nga</a:t>
            </a:r>
            <a:r>
              <a:rPr lang="de-DE" sz="1800" b="0" dirty="0"/>
              <a:t> 27 </a:t>
            </a:r>
            <a:r>
              <a:rPr lang="de-DE" sz="1800" b="0" dirty="0" err="1"/>
              <a:t>anëtarë</a:t>
            </a:r>
            <a:r>
              <a:rPr lang="de-DE" sz="1800" b="0" dirty="0"/>
              <a:t>, </a:t>
            </a:r>
            <a:r>
              <a:rPr lang="de-DE" sz="1800" b="0" dirty="0" err="1"/>
              <a:t>të</a:t>
            </a:r>
            <a:r>
              <a:rPr lang="de-DE" sz="1800" b="0" dirty="0"/>
              <a:t> </a:t>
            </a:r>
            <a:r>
              <a:rPr lang="de-DE" sz="1800" b="0" dirty="0" err="1"/>
              <a:t>cilët</a:t>
            </a:r>
            <a:r>
              <a:rPr lang="de-DE" sz="1800" b="0" dirty="0"/>
              <a:t> </a:t>
            </a:r>
            <a:r>
              <a:rPr lang="de-DE" sz="1800" b="0" dirty="0" err="1"/>
              <a:t>propozohen</a:t>
            </a:r>
            <a:r>
              <a:rPr lang="de-DE" sz="1800" b="0" dirty="0"/>
              <a:t> </a:t>
            </a:r>
            <a:r>
              <a:rPr lang="de-DE" sz="1800" b="0" dirty="0" err="1"/>
              <a:t>nga</a:t>
            </a:r>
            <a:r>
              <a:rPr lang="de-DE" sz="1800" b="0" dirty="0"/>
              <a:t> </a:t>
            </a:r>
            <a:r>
              <a:rPr lang="de-DE" sz="1800" b="0" dirty="0" err="1"/>
              <a:t>qeveritë</a:t>
            </a:r>
            <a:r>
              <a:rPr lang="de-DE" sz="1800" b="0" dirty="0"/>
              <a:t> e </a:t>
            </a:r>
            <a:r>
              <a:rPr lang="de-DE" sz="1800" b="0" dirty="0" err="1"/>
              <a:t>shteteve</a:t>
            </a:r>
            <a:r>
              <a:rPr lang="de-DE" sz="1800" b="0" dirty="0"/>
              <a:t> </a:t>
            </a:r>
            <a:r>
              <a:rPr lang="de-DE" sz="1800" b="0" dirty="0" err="1"/>
              <a:t>anëtare</a:t>
            </a:r>
            <a:r>
              <a:rPr lang="de-DE" sz="1800" b="0" dirty="0"/>
              <a:t> </a:t>
            </a:r>
            <a:r>
              <a:rPr lang="de-DE" sz="1800" b="0" dirty="0" err="1"/>
              <a:t>dhe</a:t>
            </a:r>
            <a:r>
              <a:rPr lang="de-DE" sz="1800" b="0" dirty="0"/>
              <a:t> </a:t>
            </a:r>
            <a:r>
              <a:rPr lang="de-DE" sz="1800" b="0" dirty="0" err="1"/>
              <a:t>emërohen</a:t>
            </a:r>
            <a:r>
              <a:rPr lang="de-DE" sz="1800" b="0" dirty="0"/>
              <a:t> </a:t>
            </a:r>
            <a:r>
              <a:rPr lang="de-DE" sz="1800" b="0" dirty="0" err="1"/>
              <a:t>me</a:t>
            </a:r>
            <a:r>
              <a:rPr lang="de-DE" sz="1800" b="0" dirty="0"/>
              <a:t> </a:t>
            </a:r>
            <a:r>
              <a:rPr lang="de-DE" sz="1800" b="0" dirty="0" err="1"/>
              <a:t>një</a:t>
            </a:r>
            <a:r>
              <a:rPr lang="de-DE" sz="1800" b="0" dirty="0"/>
              <a:t> </a:t>
            </a:r>
            <a:r>
              <a:rPr lang="de-DE" sz="1800" b="0" dirty="0" err="1"/>
              <a:t>mandat</a:t>
            </a:r>
            <a:r>
              <a:rPr lang="de-DE" sz="1800" b="0" dirty="0"/>
              <a:t> </a:t>
            </a:r>
            <a:r>
              <a:rPr lang="de-DE" sz="1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pesëvjeçar</a:t>
            </a:r>
            <a:r>
              <a:rPr lang="de-DE" sz="1800" b="0" dirty="0"/>
              <a:t>, </a:t>
            </a:r>
            <a:r>
              <a:rPr lang="de-DE" sz="1800" b="0" dirty="0" err="1"/>
              <a:t>për</a:t>
            </a:r>
            <a:r>
              <a:rPr lang="de-DE" sz="1800" b="0" dirty="0"/>
              <a:t> </a:t>
            </a:r>
            <a:r>
              <a:rPr lang="de-DE" sz="1800" b="0" dirty="0" err="1"/>
              <a:t>të</a:t>
            </a:r>
            <a:r>
              <a:rPr lang="de-DE" sz="1800" b="0" dirty="0"/>
              <a:t> </a:t>
            </a:r>
            <a:r>
              <a:rPr lang="de-DE" sz="1800" b="0" dirty="0" err="1"/>
              <a:t>cilin</a:t>
            </a:r>
            <a:r>
              <a:rPr lang="de-DE" sz="1800" b="0" dirty="0"/>
              <a:t> </a:t>
            </a:r>
            <a:r>
              <a:rPr lang="de-DE" sz="1800" b="0" dirty="0" err="1"/>
              <a:t>ndërkohë</a:t>
            </a:r>
            <a:r>
              <a:rPr lang="de-DE" sz="1800" b="0" dirty="0"/>
              <a:t> </a:t>
            </a:r>
            <a:r>
              <a:rPr lang="de-DE" sz="1800" b="0" dirty="0" err="1"/>
              <a:t>nevojitet</a:t>
            </a:r>
            <a:r>
              <a:rPr lang="de-DE" sz="1800" b="0" dirty="0"/>
              <a:t> </a:t>
            </a:r>
            <a:r>
              <a:rPr lang="de-DE" sz="1800" b="0" dirty="0" err="1"/>
              <a:t>edhe</a:t>
            </a:r>
            <a:r>
              <a:rPr lang="de-DE" sz="1800" b="0" dirty="0"/>
              <a:t> </a:t>
            </a:r>
            <a:r>
              <a:rPr lang="de-DE" sz="1800" b="0" dirty="0" err="1"/>
              <a:t>miratimi</a:t>
            </a:r>
            <a:r>
              <a:rPr lang="de-DE" sz="1800" b="0" dirty="0"/>
              <a:t> i </a:t>
            </a:r>
            <a:r>
              <a:rPr lang="de-DE" sz="1800" b="0" dirty="0" err="1"/>
              <a:t>Parlamentit</a:t>
            </a:r>
            <a:r>
              <a:rPr lang="de-DE" sz="1800" b="0" dirty="0"/>
              <a:t> </a:t>
            </a:r>
            <a:r>
              <a:rPr lang="de-DE" sz="1800" b="0" dirty="0" err="1"/>
              <a:t>Evropian</a:t>
            </a:r>
            <a:r>
              <a:rPr lang="de-DE" sz="1800" b="0" dirty="0"/>
              <a:t>.</a:t>
            </a:r>
            <a:endParaRPr lang="en-US" sz="1800" b="0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3789040"/>
            <a:ext cx="4723390" cy="29536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108660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>
                <a:hlinkClick r:id="rId2"/>
              </a:rPr>
              <a:t>KOMISIONI EVROPIAN</a:t>
            </a:r>
            <a:r>
              <a:rPr lang="en-US" sz="3200" dirty="0"/>
              <a:t/>
            </a:r>
            <a:br>
              <a:rPr lang="en-US" sz="3200" dirty="0"/>
            </a:br>
            <a:endParaRPr lang="en-US" sz="3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Është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institucion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politikisht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pavarur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cili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përfaqëson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dhe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promovon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interesat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kolektive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të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B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E-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së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tërësi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Komisioni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është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fuqia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udhëheqëse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e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sistemit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institucional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të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BE-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së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Komisioni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kryen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katër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funksionet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në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vijim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0">
              <a:buNone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Është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iniciator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politikës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dhe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legjislacionit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të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Unionit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, e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propozon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normativën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ligjore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në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Parlament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dhe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Këshill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,</a:t>
            </a: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Është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trup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kryesor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ekzekutues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cili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e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zbaton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legjislacionin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e UE-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së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nëpërmjet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marrjes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së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masave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dhe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vendimeve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konkrete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për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implementimin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e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tij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Komisioni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zbaton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vendimet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e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Këshillit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udhëheq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me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realizimin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e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buxhetit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dhe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zbaton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politikat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e BE-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së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38781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Font typeface="Wingdings" pitchFamily="2" charset="2"/>
              <a:buChar char="q"/>
            </a:pPr>
            <a:r>
              <a:rPr lang="en-US" sz="2400" b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Komisioni</a:t>
            </a:r>
            <a:r>
              <a:rPr lang="en-US" sz="2400" b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është</a:t>
            </a:r>
            <a:r>
              <a:rPr lang="en-US" sz="2400" b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sz="2400" b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rojë</a:t>
            </a:r>
            <a:r>
              <a:rPr lang="en-US" sz="2400" b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e </a:t>
            </a:r>
            <a:r>
              <a:rPr lang="en-US" sz="2400" b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marrëveshjeve</a:t>
            </a:r>
            <a:r>
              <a:rPr lang="en-US" sz="2400" b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”, </a:t>
            </a:r>
            <a:r>
              <a:rPr lang="en-US" sz="2400" b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doemos</a:t>
            </a:r>
            <a:r>
              <a:rPr lang="en-US" sz="2400" b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duhet</a:t>
            </a:r>
            <a:r>
              <a:rPr lang="en-US" sz="2400" b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të</a:t>
            </a:r>
            <a:r>
              <a:rPr lang="en-US" sz="2400" b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sigurojë</a:t>
            </a:r>
            <a:r>
              <a:rPr lang="en-US" sz="2400" b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sz="2400" b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vendet</a:t>
            </a:r>
            <a:r>
              <a:rPr lang="en-US" sz="2400" b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anëtare</a:t>
            </a:r>
            <a:r>
              <a:rPr lang="en-US" sz="2400" b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b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zbatojnë</a:t>
            </a:r>
            <a:r>
              <a:rPr lang="en-US" sz="2400" b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normativat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dhe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direktivat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të</a:t>
            </a:r>
            <a:r>
              <a:rPr lang="en-US" sz="2400" b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cilat</a:t>
            </a:r>
            <a:r>
              <a:rPr lang="en-US" sz="2400" b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b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miratojnë</a:t>
            </a:r>
            <a:r>
              <a:rPr lang="en-US" sz="2400" b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Këshilli</a:t>
            </a:r>
            <a:r>
              <a:rPr lang="en-US" sz="2400" b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dhe</a:t>
            </a:r>
            <a:r>
              <a:rPr lang="en-US" sz="2400" b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Parlamenti</a:t>
            </a:r>
            <a:r>
              <a:rPr lang="en-US" sz="2400" b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en-US" sz="2400" b="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q"/>
            </a:pPr>
            <a:endParaRPr lang="en-US" sz="2400" b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q"/>
            </a:pPr>
            <a:r>
              <a:rPr lang="en-US" sz="2400" b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Komisioni</a:t>
            </a:r>
            <a:r>
              <a:rPr lang="en-US" sz="2400" b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së</a:t>
            </a:r>
            <a:r>
              <a:rPr lang="en-US" sz="2400" b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bashku</a:t>
            </a:r>
            <a:r>
              <a:rPr lang="en-US" sz="2400" b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me </a:t>
            </a:r>
            <a:r>
              <a:rPr lang="en-US" sz="2400" b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Gjykatën</a:t>
            </a:r>
            <a:r>
              <a:rPr lang="en-US" sz="2400" b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e </a:t>
            </a:r>
            <a:r>
              <a:rPr lang="en-US" sz="2400" b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drejtësisë</a:t>
            </a:r>
            <a:r>
              <a:rPr lang="en-US" sz="2400" b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është</a:t>
            </a:r>
            <a:r>
              <a:rPr lang="en-US" sz="2400" b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përgjegjëse</a:t>
            </a:r>
            <a:r>
              <a:rPr lang="en-US" sz="2400" b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që</a:t>
            </a:r>
            <a:r>
              <a:rPr lang="en-US" sz="2400" b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ligji</a:t>
            </a:r>
            <a:r>
              <a:rPr lang="en-US" sz="2400" b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b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UE-</a:t>
            </a:r>
            <a:r>
              <a:rPr lang="en-US" sz="2400" b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së</a:t>
            </a:r>
            <a:r>
              <a:rPr lang="en-US" sz="2400" b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të</a:t>
            </a:r>
            <a:r>
              <a:rPr lang="en-US" sz="2400" b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zbatohet</a:t>
            </a:r>
            <a:r>
              <a:rPr lang="en-US" sz="2400" b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në</a:t>
            </a:r>
            <a:r>
              <a:rPr lang="en-US" sz="2400" b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mënyrë</a:t>
            </a:r>
            <a:r>
              <a:rPr lang="en-US" sz="2400" b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të</a:t>
            </a:r>
            <a:r>
              <a:rPr lang="en-US" sz="2400" b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drejtë</a:t>
            </a:r>
            <a:r>
              <a:rPr lang="en-US" sz="2400" b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në</a:t>
            </a:r>
            <a:r>
              <a:rPr lang="en-US" sz="2400" b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të</a:t>
            </a:r>
            <a:r>
              <a:rPr lang="en-US" sz="2400" b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gjitha</a:t>
            </a:r>
            <a:r>
              <a:rPr lang="en-US" sz="2400" b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vendet</a:t>
            </a:r>
            <a:r>
              <a:rPr lang="en-US" sz="2400" b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anëtare</a:t>
            </a:r>
            <a:endParaRPr lang="en-US" sz="2400" b="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>
              <a:buNone/>
            </a:pPr>
            <a:endParaRPr lang="en-US" sz="2400" b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q"/>
            </a:pPr>
            <a:r>
              <a:rPr lang="en-US" sz="2400" b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2400" b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përfaqëson</a:t>
            </a:r>
            <a:r>
              <a:rPr lang="en-US" sz="2400" b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UE-</a:t>
            </a:r>
            <a:r>
              <a:rPr lang="en-US" sz="2400" b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në</a:t>
            </a:r>
            <a:r>
              <a:rPr lang="en-US" sz="2400" b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në</a:t>
            </a:r>
            <a:r>
              <a:rPr lang="en-US" sz="2400" b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skenën</a:t>
            </a:r>
            <a:r>
              <a:rPr lang="en-US" sz="2400" b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ndërkombëtare</a:t>
            </a:r>
            <a:r>
              <a:rPr lang="en-US" sz="2400" b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është</a:t>
            </a:r>
            <a:r>
              <a:rPr lang="en-US" sz="2400" b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negociator</a:t>
            </a:r>
            <a:r>
              <a:rPr lang="en-US" sz="2400" b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b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rëndësishëm</a:t>
            </a:r>
            <a:r>
              <a:rPr lang="en-US" sz="2400" b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në</a:t>
            </a:r>
            <a:r>
              <a:rPr lang="en-US" sz="2400" b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emër</a:t>
            </a:r>
            <a:r>
              <a:rPr lang="en-US" sz="2400" b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të</a:t>
            </a:r>
            <a:r>
              <a:rPr lang="en-US" sz="2400" b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UE-</a:t>
            </a:r>
            <a:r>
              <a:rPr lang="en-US" sz="2400" b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së</a:t>
            </a:r>
            <a:r>
              <a:rPr lang="en-US" sz="2400" b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për</a:t>
            </a:r>
            <a:r>
              <a:rPr lang="en-US" sz="2400" b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marrëveshjet</a:t>
            </a:r>
            <a:r>
              <a:rPr lang="en-US" sz="2400" b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dhe</a:t>
            </a:r>
            <a:r>
              <a:rPr lang="en-US" sz="2400" b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kontaktet</a:t>
            </a:r>
            <a:r>
              <a:rPr lang="en-US" sz="2400" b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ndërkombëtare</a:t>
            </a:r>
            <a:r>
              <a:rPr lang="en-US" sz="2400" b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me </a:t>
            </a:r>
            <a:r>
              <a:rPr lang="en-US" sz="2400" b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vendet</a:t>
            </a:r>
            <a:r>
              <a:rPr lang="en-US" sz="2400" b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e </a:t>
            </a:r>
            <a:r>
              <a:rPr lang="en-US" sz="2400" b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treta</a:t>
            </a:r>
            <a:r>
              <a:rPr lang="en-US" sz="2400" b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dhe</a:t>
            </a:r>
            <a:r>
              <a:rPr lang="en-US" sz="2400" b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me </a:t>
            </a:r>
            <a:r>
              <a:rPr lang="en-US" sz="2400" b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organizatat</a:t>
            </a:r>
            <a:r>
              <a:rPr lang="en-US" sz="2400" b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ndërkombëtare</a:t>
            </a:r>
            <a:r>
              <a:rPr lang="en-US" sz="2400" b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/>
            <a:endParaRPr lang="en-US" dirty="0">
              <a:solidFill>
                <a:srgbClr val="0000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5690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KOMISIONI</a:t>
            </a:r>
            <a:endParaRPr lang="en-US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sz="2400" b="0" dirty="0" err="1">
                <a:latin typeface="Times New Roman" pitchFamily="18" charset="0"/>
                <a:cs typeface="Times New Roman" pitchFamily="18" charset="0"/>
              </a:rPr>
              <a:t>Komisarët</a:t>
            </a:r>
            <a:r>
              <a:rPr lang="de-DE" sz="24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sz="2400" b="0" dirty="0" err="1">
                <a:latin typeface="Times New Roman" pitchFamily="18" charset="0"/>
                <a:cs typeface="Times New Roman" pitchFamily="18" charset="0"/>
              </a:rPr>
              <a:t>nuk</a:t>
            </a:r>
            <a:r>
              <a:rPr lang="de-DE" sz="24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sz="2400" b="0" dirty="0" err="1">
                <a:latin typeface="Times New Roman" pitchFamily="18" charset="0"/>
                <a:cs typeface="Times New Roman" pitchFamily="18" charset="0"/>
              </a:rPr>
              <a:t>duhet</a:t>
            </a:r>
            <a:r>
              <a:rPr lang="de-DE" sz="24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sz="2400" b="0" dirty="0" err="1">
                <a:latin typeface="Times New Roman" pitchFamily="18" charset="0"/>
                <a:cs typeface="Times New Roman" pitchFamily="18" charset="0"/>
              </a:rPr>
              <a:t>të</a:t>
            </a:r>
            <a:r>
              <a:rPr lang="de-DE" sz="24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sz="2400" b="0" dirty="0" err="1">
                <a:latin typeface="Times New Roman" pitchFamily="18" charset="0"/>
                <a:cs typeface="Times New Roman" pitchFamily="18" charset="0"/>
              </a:rPr>
              <a:t>veprojnë</a:t>
            </a:r>
            <a:r>
              <a:rPr lang="de-DE" sz="24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sz="2400" b="0" dirty="0" err="1">
                <a:latin typeface="Times New Roman" pitchFamily="18" charset="0"/>
                <a:cs typeface="Times New Roman" pitchFamily="18" charset="0"/>
              </a:rPr>
              <a:t>për</a:t>
            </a:r>
            <a:r>
              <a:rPr lang="de-DE" sz="24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sz="2400" b="0" dirty="0" err="1">
                <a:latin typeface="Times New Roman" pitchFamily="18" charset="0"/>
                <a:cs typeface="Times New Roman" pitchFamily="18" charset="0"/>
              </a:rPr>
              <a:t>llogari</a:t>
            </a:r>
            <a:r>
              <a:rPr lang="de-DE" sz="24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sz="2400" b="0" dirty="0" err="1">
                <a:latin typeface="Times New Roman" pitchFamily="18" charset="0"/>
                <a:cs typeface="Times New Roman" pitchFamily="18" charset="0"/>
              </a:rPr>
              <a:t>të</a:t>
            </a:r>
            <a:r>
              <a:rPr lang="de-DE" sz="24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sz="2400" b="0" dirty="0" err="1">
                <a:latin typeface="Times New Roman" pitchFamily="18" charset="0"/>
                <a:cs typeface="Times New Roman" pitchFamily="18" charset="0"/>
              </a:rPr>
              <a:t>vendit</a:t>
            </a:r>
            <a:r>
              <a:rPr lang="de-DE" sz="24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sz="2400" b="0" dirty="0" err="1">
                <a:latin typeface="Times New Roman" pitchFamily="18" charset="0"/>
                <a:cs typeface="Times New Roman" pitchFamily="18" charset="0"/>
              </a:rPr>
              <a:t>të</a:t>
            </a:r>
            <a:r>
              <a:rPr lang="de-DE" sz="24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sz="2400" b="0" dirty="0" err="1">
                <a:latin typeface="Times New Roman" pitchFamily="18" charset="0"/>
                <a:cs typeface="Times New Roman" pitchFamily="18" charset="0"/>
              </a:rPr>
              <a:t>tyre</a:t>
            </a:r>
            <a:r>
              <a:rPr lang="de-DE" sz="24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sz="2400" b="0" dirty="0" err="1">
                <a:latin typeface="Times New Roman" pitchFamily="18" charset="0"/>
                <a:cs typeface="Times New Roman" pitchFamily="18" charset="0"/>
              </a:rPr>
              <a:t>të</a:t>
            </a:r>
            <a:r>
              <a:rPr lang="de-DE" sz="24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sz="2400" b="0" dirty="0" err="1">
                <a:latin typeface="Times New Roman" pitchFamily="18" charset="0"/>
                <a:cs typeface="Times New Roman" pitchFamily="18" charset="0"/>
              </a:rPr>
              <a:t>origjinës</a:t>
            </a:r>
            <a:r>
              <a:rPr lang="de-DE" sz="2400" b="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de-DE" sz="2400" b="0" dirty="0" err="1">
                <a:latin typeface="Times New Roman" pitchFamily="18" charset="0"/>
                <a:cs typeface="Times New Roman" pitchFamily="18" charset="0"/>
              </a:rPr>
              <a:t>por</a:t>
            </a:r>
            <a:r>
              <a:rPr lang="de-DE" sz="24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sz="2400" b="0" dirty="0" err="1">
                <a:latin typeface="Times New Roman" pitchFamily="18" charset="0"/>
                <a:cs typeface="Times New Roman" pitchFamily="18" charset="0"/>
              </a:rPr>
              <a:t>duhet</a:t>
            </a:r>
            <a:r>
              <a:rPr lang="de-DE" sz="24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sz="2400" b="0" dirty="0" err="1">
                <a:latin typeface="Times New Roman" pitchFamily="18" charset="0"/>
                <a:cs typeface="Times New Roman" pitchFamily="18" charset="0"/>
              </a:rPr>
              <a:t>të</a:t>
            </a:r>
            <a:r>
              <a:rPr lang="de-DE" sz="24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sz="2400" b="0" dirty="0" err="1">
                <a:latin typeface="Times New Roman" pitchFamily="18" charset="0"/>
                <a:cs typeface="Times New Roman" pitchFamily="18" charset="0"/>
              </a:rPr>
              <a:t>angazhohen</a:t>
            </a:r>
            <a:r>
              <a:rPr lang="de-DE" sz="24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sz="2400" b="0" dirty="0" err="1">
                <a:latin typeface="Times New Roman" pitchFamily="18" charset="0"/>
                <a:cs typeface="Times New Roman" pitchFamily="18" charset="0"/>
              </a:rPr>
              <a:t>në</a:t>
            </a:r>
            <a:r>
              <a:rPr lang="de-DE" sz="24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sz="2400" b="0" dirty="0" err="1">
                <a:latin typeface="Times New Roman" pitchFamily="18" charset="0"/>
                <a:cs typeface="Times New Roman" pitchFamily="18" charset="0"/>
              </a:rPr>
              <a:t>pavarësi</a:t>
            </a:r>
            <a:r>
              <a:rPr lang="de-DE" sz="24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sz="2400" b="0" dirty="0" err="1">
                <a:latin typeface="Times New Roman" pitchFamily="18" charset="0"/>
                <a:cs typeface="Times New Roman" pitchFamily="18" charset="0"/>
              </a:rPr>
              <a:t>të</a:t>
            </a:r>
            <a:r>
              <a:rPr lang="de-DE" sz="24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sz="2400" b="0" dirty="0" err="1">
                <a:latin typeface="Times New Roman" pitchFamily="18" charset="0"/>
                <a:cs typeface="Times New Roman" pitchFamily="18" charset="0"/>
              </a:rPr>
              <a:t>plotë</a:t>
            </a:r>
            <a:r>
              <a:rPr lang="de-DE" sz="24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sz="2400" b="0" dirty="0" err="1">
                <a:latin typeface="Times New Roman" pitchFamily="18" charset="0"/>
                <a:cs typeface="Times New Roman" pitchFamily="18" charset="0"/>
              </a:rPr>
              <a:t>për</a:t>
            </a:r>
            <a:r>
              <a:rPr lang="de-DE" sz="24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sz="2400" b="0" dirty="0" err="1">
                <a:latin typeface="Times New Roman" pitchFamily="18" charset="0"/>
                <a:cs typeface="Times New Roman" pitchFamily="18" charset="0"/>
              </a:rPr>
              <a:t>interesin</a:t>
            </a:r>
            <a:r>
              <a:rPr lang="de-DE" sz="2400" b="0" dirty="0">
                <a:latin typeface="Times New Roman" pitchFamily="18" charset="0"/>
                <a:cs typeface="Times New Roman" pitchFamily="18" charset="0"/>
              </a:rPr>
              <a:t> e </a:t>
            </a:r>
            <a:r>
              <a:rPr lang="de-DE" sz="2400" b="0" dirty="0" err="1">
                <a:latin typeface="Times New Roman" pitchFamily="18" charset="0"/>
                <a:cs typeface="Times New Roman" pitchFamily="18" charset="0"/>
              </a:rPr>
              <a:t>Komunitetit</a:t>
            </a:r>
            <a:r>
              <a:rPr lang="de-DE" sz="2400" b="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r>
              <a:rPr lang="de-DE" sz="24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sz="2400" b="0" dirty="0">
                <a:latin typeface="Times New Roman" pitchFamily="18" charset="0"/>
                <a:cs typeface="Times New Roman" pitchFamily="18" charset="0"/>
              </a:rPr>
              <a:t>Ata </a:t>
            </a:r>
            <a:r>
              <a:rPr lang="de-DE" sz="2400" b="0" dirty="0" err="1">
                <a:latin typeface="Times New Roman" pitchFamily="18" charset="0"/>
                <a:cs typeface="Times New Roman" pitchFamily="18" charset="0"/>
              </a:rPr>
              <a:t>mbështeten</a:t>
            </a:r>
            <a:r>
              <a:rPr lang="de-DE" sz="24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sz="2400" b="0" dirty="0" err="1">
                <a:latin typeface="Times New Roman" pitchFamily="18" charset="0"/>
                <a:cs typeface="Times New Roman" pitchFamily="18" charset="0"/>
              </a:rPr>
              <a:t>nga</a:t>
            </a:r>
            <a:r>
              <a:rPr lang="de-DE" sz="24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sz="2400" b="0" dirty="0" err="1">
                <a:latin typeface="Times New Roman" pitchFamily="18" charset="0"/>
                <a:cs typeface="Times New Roman" pitchFamily="18" charset="0"/>
              </a:rPr>
              <a:t>plot</a:t>
            </a:r>
            <a:r>
              <a:rPr lang="de-DE" sz="2400" b="0" dirty="0">
                <a:latin typeface="Times New Roman" pitchFamily="18" charset="0"/>
                <a:cs typeface="Times New Roman" pitchFamily="18" charset="0"/>
              </a:rPr>
              <a:t> 23.000 </a:t>
            </a:r>
            <a:r>
              <a:rPr lang="de-DE" sz="2400" b="0" dirty="0" err="1">
                <a:latin typeface="Times New Roman" pitchFamily="18" charset="0"/>
                <a:cs typeface="Times New Roman" pitchFamily="18" charset="0"/>
              </a:rPr>
              <a:t>nëpunës</a:t>
            </a:r>
            <a:r>
              <a:rPr lang="de-DE" sz="24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sz="2400" b="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de-DE" sz="2400" b="0" dirty="0" err="1" smtClean="0">
                <a:latin typeface="Times New Roman" pitchFamily="18" charset="0"/>
                <a:cs typeface="Times New Roman" pitchFamily="18" charset="0"/>
              </a:rPr>
              <a:t>organizuar</a:t>
            </a:r>
            <a:r>
              <a:rPr lang="de-DE" sz="24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sz="2400" b="0" dirty="0" err="1">
                <a:latin typeface="Times New Roman" pitchFamily="18" charset="0"/>
                <a:cs typeface="Times New Roman" pitchFamily="18" charset="0"/>
              </a:rPr>
              <a:t>në</a:t>
            </a:r>
            <a:r>
              <a:rPr lang="de-DE" sz="24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sz="2400" b="0" dirty="0" err="1">
                <a:latin typeface="Times New Roman" pitchFamily="18" charset="0"/>
                <a:cs typeface="Times New Roman" pitchFamily="18" charset="0"/>
              </a:rPr>
              <a:t>të</a:t>
            </a:r>
            <a:r>
              <a:rPr lang="de-DE" sz="24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sz="2400" b="0" dirty="0" err="1">
                <a:latin typeface="Times New Roman" pitchFamily="18" charset="0"/>
                <a:cs typeface="Times New Roman" pitchFamily="18" charset="0"/>
              </a:rPr>
              <a:t>ashtuquajtura</a:t>
            </a:r>
            <a:r>
              <a:rPr lang="de-DE" sz="24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sz="2400" b="0" dirty="0" err="1">
                <a:latin typeface="Times New Roman" pitchFamily="18" charset="0"/>
                <a:cs typeface="Times New Roman" pitchFamily="18" charset="0"/>
                <a:hlinkClick r:id="rId2"/>
              </a:rPr>
              <a:t>Drejtori</a:t>
            </a:r>
            <a:r>
              <a:rPr lang="de-DE" sz="2400" b="0" dirty="0">
                <a:latin typeface="Times New Roman" pitchFamily="18" charset="0"/>
                <a:cs typeface="Times New Roman" pitchFamily="18" charset="0"/>
                <a:hlinkClick r:id="rId2"/>
              </a:rPr>
              <a:t> </a:t>
            </a:r>
            <a:r>
              <a:rPr lang="de-DE" sz="2400" b="0" dirty="0" err="1">
                <a:latin typeface="Times New Roman" pitchFamily="18" charset="0"/>
                <a:cs typeface="Times New Roman" pitchFamily="18" charset="0"/>
                <a:hlinkClick r:id="rId2"/>
              </a:rPr>
              <a:t>të</a:t>
            </a:r>
            <a:r>
              <a:rPr lang="de-DE" sz="2400" b="0" dirty="0">
                <a:latin typeface="Times New Roman" pitchFamily="18" charset="0"/>
                <a:cs typeface="Times New Roman" pitchFamily="18" charset="0"/>
                <a:hlinkClick r:id="rId2"/>
              </a:rPr>
              <a:t> </a:t>
            </a:r>
            <a:r>
              <a:rPr lang="de-DE" sz="2400" b="0" dirty="0" err="1">
                <a:latin typeface="Times New Roman" pitchFamily="18" charset="0"/>
                <a:cs typeface="Times New Roman" pitchFamily="18" charset="0"/>
                <a:hlinkClick r:id="rId2"/>
              </a:rPr>
              <a:t>përgjithshme</a:t>
            </a:r>
            <a:r>
              <a:rPr lang="de-DE" sz="2400" b="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de-DE" sz="2400" b="0" dirty="0" err="1">
                <a:latin typeface="Times New Roman" pitchFamily="18" charset="0"/>
                <a:cs typeface="Times New Roman" pitchFamily="18" charset="0"/>
              </a:rPr>
              <a:t>të</a:t>
            </a:r>
            <a:r>
              <a:rPr lang="de-DE" sz="24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sz="2400" b="0" dirty="0" err="1">
                <a:latin typeface="Times New Roman" pitchFamily="18" charset="0"/>
                <a:cs typeface="Times New Roman" pitchFamily="18" charset="0"/>
              </a:rPr>
              <a:t>cilat</a:t>
            </a:r>
            <a:r>
              <a:rPr lang="de-DE" sz="24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sz="2400" b="0" dirty="0" err="1">
                <a:latin typeface="Times New Roman" pitchFamily="18" charset="0"/>
                <a:cs typeface="Times New Roman" pitchFamily="18" charset="0"/>
              </a:rPr>
              <a:t>mund</a:t>
            </a:r>
            <a:r>
              <a:rPr lang="de-DE" sz="24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sz="2400" b="0" dirty="0" err="1">
                <a:latin typeface="Times New Roman" pitchFamily="18" charset="0"/>
                <a:cs typeface="Times New Roman" pitchFamily="18" charset="0"/>
              </a:rPr>
              <a:t>të</a:t>
            </a:r>
            <a:r>
              <a:rPr lang="de-DE" sz="24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sz="2400" b="0" dirty="0" err="1">
                <a:latin typeface="Times New Roman" pitchFamily="18" charset="0"/>
                <a:cs typeface="Times New Roman" pitchFamily="18" charset="0"/>
              </a:rPr>
              <a:t>ndahen</a:t>
            </a:r>
            <a:r>
              <a:rPr lang="de-DE" sz="24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sz="2400" b="0" dirty="0" err="1">
                <a:latin typeface="Times New Roman" pitchFamily="18" charset="0"/>
                <a:cs typeface="Times New Roman" pitchFamily="18" charset="0"/>
              </a:rPr>
              <a:t>në</a:t>
            </a:r>
            <a:r>
              <a:rPr lang="de-DE" sz="24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sz="2400" b="0" dirty="0" err="1">
                <a:latin typeface="Times New Roman" pitchFamily="18" charset="0"/>
                <a:cs typeface="Times New Roman" pitchFamily="18" charset="0"/>
              </a:rPr>
              <a:t>katër</a:t>
            </a:r>
            <a:r>
              <a:rPr lang="de-DE" sz="24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sz="2400" b="0" dirty="0" err="1">
                <a:latin typeface="Times New Roman" pitchFamily="18" charset="0"/>
                <a:cs typeface="Times New Roman" pitchFamily="18" charset="0"/>
              </a:rPr>
              <a:t>grupe</a:t>
            </a:r>
            <a:r>
              <a:rPr lang="de-DE" sz="24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sz="2400" b="0" dirty="0" err="1">
                <a:latin typeface="Times New Roman" pitchFamily="18" charset="0"/>
                <a:cs typeface="Times New Roman" pitchFamily="18" charset="0"/>
              </a:rPr>
              <a:t>të</a:t>
            </a:r>
            <a:r>
              <a:rPr lang="de-DE" sz="24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sz="2400" b="0" dirty="0" err="1">
                <a:latin typeface="Times New Roman" pitchFamily="18" charset="0"/>
                <a:cs typeface="Times New Roman" pitchFamily="18" charset="0"/>
              </a:rPr>
              <a:t>mëdha</a:t>
            </a:r>
            <a:r>
              <a:rPr lang="de-DE" sz="2400" b="0" dirty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>
              <a:buBlip>
                <a:blip r:embed="rId3"/>
              </a:buBlip>
            </a:pPr>
            <a:r>
              <a:rPr lang="de-DE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sektorët</a:t>
            </a:r>
            <a:r>
              <a:rPr lang="de-DE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politikë</a:t>
            </a:r>
            <a:r>
              <a:rPr lang="de-DE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sz="2400" b="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de-DE" sz="2400" b="0" dirty="0" err="1">
                <a:latin typeface="Times New Roman" pitchFamily="18" charset="0"/>
                <a:cs typeface="Times New Roman" pitchFamily="18" charset="0"/>
              </a:rPr>
              <a:t>bujqësia</a:t>
            </a:r>
            <a:r>
              <a:rPr lang="de-DE" sz="24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sz="2400" b="0" dirty="0" err="1">
                <a:latin typeface="Times New Roman" pitchFamily="18" charset="0"/>
                <a:cs typeface="Times New Roman" pitchFamily="18" charset="0"/>
              </a:rPr>
              <a:t>dhe</a:t>
            </a:r>
            <a:r>
              <a:rPr lang="de-DE" sz="24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sz="2400" b="0" dirty="0" err="1">
                <a:latin typeface="Times New Roman" pitchFamily="18" charset="0"/>
                <a:cs typeface="Times New Roman" pitchFamily="18" charset="0"/>
              </a:rPr>
              <a:t>zhvillimi</a:t>
            </a:r>
            <a:r>
              <a:rPr lang="de-DE" sz="2400" b="0" dirty="0">
                <a:latin typeface="Times New Roman" pitchFamily="18" charset="0"/>
                <a:cs typeface="Times New Roman" pitchFamily="18" charset="0"/>
              </a:rPr>
              <a:t> rural, </a:t>
            </a:r>
            <a:r>
              <a:rPr lang="de-DE" sz="2400" b="0" dirty="0" err="1">
                <a:latin typeface="Times New Roman" pitchFamily="18" charset="0"/>
                <a:cs typeface="Times New Roman" pitchFamily="18" charset="0"/>
              </a:rPr>
              <a:t>politika</a:t>
            </a:r>
            <a:r>
              <a:rPr lang="de-DE" sz="2400" b="0" dirty="0">
                <a:latin typeface="Times New Roman" pitchFamily="18" charset="0"/>
                <a:cs typeface="Times New Roman" pitchFamily="18" charset="0"/>
              </a:rPr>
              <a:t> e </a:t>
            </a:r>
            <a:r>
              <a:rPr lang="de-DE" sz="2400" b="0" dirty="0" err="1">
                <a:latin typeface="Times New Roman" pitchFamily="18" charset="0"/>
                <a:cs typeface="Times New Roman" pitchFamily="18" charset="0"/>
              </a:rPr>
              <a:t>konkurrencës</a:t>
            </a:r>
            <a:r>
              <a:rPr lang="de-DE" sz="2400" b="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de-DE" sz="2400" b="0" dirty="0" err="1">
                <a:latin typeface="Times New Roman" pitchFamily="18" charset="0"/>
                <a:cs typeface="Times New Roman" pitchFamily="18" charset="0"/>
              </a:rPr>
              <a:t>politika</a:t>
            </a:r>
            <a:r>
              <a:rPr lang="de-DE" sz="24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sz="2400" b="0" dirty="0" err="1">
                <a:latin typeface="Times New Roman" pitchFamily="18" charset="0"/>
                <a:cs typeface="Times New Roman" pitchFamily="18" charset="0"/>
              </a:rPr>
              <a:t>industriale</a:t>
            </a:r>
            <a:r>
              <a:rPr lang="de-DE" sz="24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sz="2400" b="0" dirty="0" err="1">
                <a:latin typeface="Times New Roman" pitchFamily="18" charset="0"/>
                <a:cs typeface="Times New Roman" pitchFamily="18" charset="0"/>
              </a:rPr>
              <a:t>etj</a:t>
            </a:r>
            <a:r>
              <a:rPr lang="de-DE" sz="2400" b="0" dirty="0" smtClean="0">
                <a:latin typeface="Times New Roman" pitchFamily="18" charset="0"/>
                <a:cs typeface="Times New Roman" pitchFamily="18" charset="0"/>
              </a:rPr>
              <a:t>.)</a:t>
            </a:r>
          </a:p>
          <a:p>
            <a:pPr>
              <a:buBlip>
                <a:blip r:embed="rId3"/>
              </a:buBlip>
            </a:pPr>
            <a:r>
              <a:rPr lang="de-DE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marrëdhëniet</a:t>
            </a:r>
            <a:r>
              <a:rPr lang="de-DE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me</a:t>
            </a:r>
            <a:r>
              <a:rPr lang="de-DE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jashtë</a:t>
            </a:r>
            <a:r>
              <a:rPr lang="de-DE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sz="2400" b="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de-DE" sz="2400" b="0" dirty="0" err="1">
                <a:latin typeface="Times New Roman" pitchFamily="18" charset="0"/>
                <a:cs typeface="Times New Roman" pitchFamily="18" charset="0"/>
              </a:rPr>
              <a:t>zhvillimi</a:t>
            </a:r>
            <a:r>
              <a:rPr lang="de-DE" sz="2400" b="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de-DE" sz="2400" b="0" dirty="0" err="1">
                <a:latin typeface="Times New Roman" pitchFamily="18" charset="0"/>
                <a:cs typeface="Times New Roman" pitchFamily="18" charset="0"/>
              </a:rPr>
              <a:t>zgjerimi</a:t>
            </a:r>
            <a:r>
              <a:rPr lang="de-DE" sz="2400" b="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de-DE" sz="2400" b="0" dirty="0" err="1">
                <a:latin typeface="Times New Roman" pitchFamily="18" charset="0"/>
                <a:cs typeface="Times New Roman" pitchFamily="18" charset="0"/>
              </a:rPr>
              <a:t>tregtia</a:t>
            </a:r>
            <a:r>
              <a:rPr lang="de-DE" sz="24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sz="2400" b="0" dirty="0" err="1">
                <a:latin typeface="Times New Roman" pitchFamily="18" charset="0"/>
                <a:cs typeface="Times New Roman" pitchFamily="18" charset="0"/>
              </a:rPr>
              <a:t>etj</a:t>
            </a:r>
            <a:r>
              <a:rPr lang="de-DE" sz="2400" b="0" dirty="0">
                <a:latin typeface="Times New Roman" pitchFamily="18" charset="0"/>
                <a:cs typeface="Times New Roman" pitchFamily="18" charset="0"/>
              </a:rPr>
              <a:t>.) </a:t>
            </a:r>
          </a:p>
          <a:p>
            <a:pPr>
              <a:buBlip>
                <a:blip r:embed="rId3"/>
              </a:buBlip>
            </a:pPr>
            <a:r>
              <a:rPr lang="de-DE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shërbimet</a:t>
            </a:r>
            <a:r>
              <a:rPr lang="de-DE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e </a:t>
            </a:r>
            <a:r>
              <a:rPr lang="de-DE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përgjithshme</a:t>
            </a:r>
            <a:r>
              <a:rPr lang="de-DE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sz="2400" b="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de-DE" sz="2400" b="0" dirty="0" err="1">
                <a:latin typeface="Times New Roman" pitchFamily="18" charset="0"/>
                <a:cs typeface="Times New Roman" pitchFamily="18" charset="0"/>
              </a:rPr>
              <a:t>Eurostat</a:t>
            </a:r>
            <a:r>
              <a:rPr lang="de-DE" sz="2400" b="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de-DE" sz="2400" b="0" dirty="0" err="1">
                <a:latin typeface="Times New Roman" pitchFamily="18" charset="0"/>
                <a:cs typeface="Times New Roman" pitchFamily="18" charset="0"/>
              </a:rPr>
              <a:t>Sekretaria</a:t>
            </a:r>
            <a:r>
              <a:rPr lang="de-DE" sz="2400" b="0" dirty="0">
                <a:latin typeface="Times New Roman" pitchFamily="18" charset="0"/>
                <a:cs typeface="Times New Roman" pitchFamily="18" charset="0"/>
              </a:rPr>
              <a:t> e </a:t>
            </a:r>
            <a:r>
              <a:rPr lang="de-DE" sz="2400" b="0" dirty="0" err="1">
                <a:latin typeface="Times New Roman" pitchFamily="18" charset="0"/>
                <a:cs typeface="Times New Roman" pitchFamily="18" charset="0"/>
              </a:rPr>
              <a:t>Përgjithshme</a:t>
            </a:r>
            <a:r>
              <a:rPr lang="de-DE" sz="24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sz="2400" b="0" dirty="0" err="1">
                <a:latin typeface="Times New Roman" pitchFamily="18" charset="0"/>
                <a:cs typeface="Times New Roman" pitchFamily="18" charset="0"/>
              </a:rPr>
              <a:t>etj</a:t>
            </a:r>
            <a:r>
              <a:rPr lang="de-DE" sz="2400" b="0" dirty="0">
                <a:latin typeface="Times New Roman" pitchFamily="18" charset="0"/>
                <a:cs typeface="Times New Roman" pitchFamily="18" charset="0"/>
              </a:rPr>
              <a:t>.)  </a:t>
            </a:r>
          </a:p>
          <a:p>
            <a:pPr>
              <a:buBlip>
                <a:blip r:embed="rId3"/>
              </a:buBlip>
            </a:pPr>
            <a:r>
              <a:rPr lang="de-DE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shërbimet</a:t>
            </a:r>
            <a:r>
              <a:rPr lang="de-DE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e </a:t>
            </a:r>
            <a:r>
              <a:rPr lang="de-DE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brendshme</a:t>
            </a:r>
            <a:r>
              <a:rPr lang="de-DE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sz="2400" b="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de-DE" sz="2400" b="0" dirty="0" err="1">
                <a:latin typeface="Times New Roman" pitchFamily="18" charset="0"/>
                <a:cs typeface="Times New Roman" pitchFamily="18" charset="0"/>
              </a:rPr>
              <a:t>buxheti</a:t>
            </a:r>
            <a:r>
              <a:rPr lang="de-DE" sz="2400" b="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de-DE" sz="2400" b="0" dirty="0" err="1">
                <a:latin typeface="Times New Roman" pitchFamily="18" charset="0"/>
                <a:cs typeface="Times New Roman" pitchFamily="18" charset="0"/>
              </a:rPr>
              <a:t>përkthimet</a:t>
            </a:r>
            <a:r>
              <a:rPr lang="de-DE" sz="24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sz="2400" b="0" dirty="0" err="1">
                <a:latin typeface="Times New Roman" pitchFamily="18" charset="0"/>
                <a:cs typeface="Times New Roman" pitchFamily="18" charset="0"/>
              </a:rPr>
              <a:t>etj</a:t>
            </a:r>
            <a:r>
              <a:rPr lang="de-DE" sz="2400" b="0" dirty="0">
                <a:latin typeface="Times New Roman" pitchFamily="18" charset="0"/>
                <a:cs typeface="Times New Roman" pitchFamily="18" charset="0"/>
              </a:rPr>
              <a:t>.) </a:t>
            </a:r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40547701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25" y="-171400"/>
            <a:ext cx="9144000" cy="70428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092775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 err="1"/>
              <a:t>Detyrat</a:t>
            </a:r>
            <a:r>
              <a:rPr lang="de-DE" dirty="0"/>
              <a:t> </a:t>
            </a:r>
            <a:r>
              <a:rPr lang="de-DE" dirty="0" err="1"/>
              <a:t>qendrore</a:t>
            </a:r>
            <a:r>
              <a:rPr lang="de-DE" dirty="0"/>
              <a:t> </a:t>
            </a:r>
            <a:r>
              <a:rPr lang="de-DE" dirty="0" err="1"/>
              <a:t>të</a:t>
            </a:r>
            <a:r>
              <a:rPr lang="de-DE" dirty="0"/>
              <a:t> </a:t>
            </a:r>
            <a:r>
              <a:rPr lang="de-DE" dirty="0" err="1"/>
              <a:t>Komisionit</a:t>
            </a:r>
            <a:r>
              <a:rPr lang="de-DE" dirty="0"/>
              <a:t> </a:t>
            </a:r>
            <a:r>
              <a:rPr lang="de-DE" dirty="0" err="1"/>
              <a:t>mund</a:t>
            </a:r>
            <a:r>
              <a:rPr lang="de-DE" dirty="0"/>
              <a:t> </a:t>
            </a:r>
            <a:r>
              <a:rPr lang="de-DE" dirty="0" err="1"/>
              <a:t>të</a:t>
            </a:r>
            <a:r>
              <a:rPr lang="de-DE" dirty="0"/>
              <a:t> </a:t>
            </a:r>
            <a:r>
              <a:rPr lang="de-DE" dirty="0" err="1"/>
              <a:t>përshkruhen</a:t>
            </a:r>
            <a:r>
              <a:rPr lang="de-DE" dirty="0"/>
              <a:t> </a:t>
            </a:r>
            <a:r>
              <a:rPr lang="de-DE" dirty="0" err="1"/>
              <a:t>me</a:t>
            </a:r>
            <a:r>
              <a:rPr lang="de-DE" dirty="0"/>
              <a:t> </a:t>
            </a:r>
            <a:r>
              <a:rPr lang="de-DE" u="sng" dirty="0" err="1"/>
              <a:t>katër</a:t>
            </a:r>
            <a:r>
              <a:rPr lang="de-DE" u="sng" dirty="0"/>
              <a:t> </a:t>
            </a:r>
            <a:r>
              <a:rPr lang="de-DE" u="sng" dirty="0" err="1"/>
              <a:t>fjalë</a:t>
            </a:r>
            <a:r>
              <a:rPr lang="de-DE" u="sng" dirty="0"/>
              <a:t> </a:t>
            </a:r>
            <a:r>
              <a:rPr lang="de-DE" u="sng" dirty="0" err="1"/>
              <a:t>kyçe</a:t>
            </a:r>
            <a:r>
              <a:rPr lang="de-DE" u="sng" dirty="0"/>
              <a:t>: </a:t>
            </a:r>
            <a:br>
              <a:rPr lang="de-DE" u="sng" dirty="0"/>
            </a:br>
            <a:endParaRPr lang="en-US" u="sng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/>
              <a:buChar char="•"/>
            </a:pPr>
            <a:r>
              <a:rPr lang="de-DE" sz="2000" i="1" dirty="0" smtClean="0">
                <a:solidFill>
                  <a:srgbClr val="00B050"/>
                </a:solidFill>
              </a:rPr>
              <a:t>E </a:t>
            </a:r>
            <a:r>
              <a:rPr lang="de-DE" sz="2000" i="1" dirty="0" err="1">
                <a:solidFill>
                  <a:srgbClr val="00B050"/>
                </a:solidFill>
              </a:rPr>
              <a:t>drejta</a:t>
            </a:r>
            <a:r>
              <a:rPr lang="de-DE" sz="2000" i="1" dirty="0">
                <a:solidFill>
                  <a:srgbClr val="00B050"/>
                </a:solidFill>
              </a:rPr>
              <a:t> </a:t>
            </a:r>
            <a:r>
              <a:rPr lang="de-DE" sz="2000" i="1" dirty="0" err="1">
                <a:solidFill>
                  <a:srgbClr val="00B050"/>
                </a:solidFill>
              </a:rPr>
              <a:t>për</a:t>
            </a:r>
            <a:r>
              <a:rPr lang="de-DE" sz="2000" i="1" dirty="0">
                <a:solidFill>
                  <a:srgbClr val="00B050"/>
                </a:solidFill>
              </a:rPr>
              <a:t> </a:t>
            </a:r>
            <a:r>
              <a:rPr lang="de-DE" sz="2000" i="1" dirty="0" err="1">
                <a:solidFill>
                  <a:srgbClr val="00B050"/>
                </a:solidFill>
              </a:rPr>
              <a:t>iniciativë</a:t>
            </a:r>
            <a:r>
              <a:rPr lang="de-DE" sz="2000" dirty="0">
                <a:solidFill>
                  <a:srgbClr val="00B050"/>
                </a:solidFill>
              </a:rPr>
              <a:t>: </a:t>
            </a:r>
            <a:r>
              <a:rPr lang="de-DE" sz="2000" b="0" dirty="0" err="1"/>
              <a:t>Çdo</a:t>
            </a:r>
            <a:r>
              <a:rPr lang="de-DE" sz="2000" b="0" dirty="0"/>
              <a:t> </a:t>
            </a:r>
            <a:r>
              <a:rPr lang="de-DE" sz="2000" b="0" dirty="0" err="1"/>
              <a:t>vendim</a:t>
            </a:r>
            <a:r>
              <a:rPr lang="de-DE" sz="2000" b="0" dirty="0"/>
              <a:t> i </a:t>
            </a:r>
            <a:r>
              <a:rPr lang="de-DE" sz="2000" b="0" dirty="0" err="1"/>
              <a:t>Këshillit</a:t>
            </a:r>
            <a:r>
              <a:rPr lang="de-DE" sz="2000" b="0" dirty="0"/>
              <a:t> </a:t>
            </a:r>
            <a:r>
              <a:rPr lang="de-DE" sz="2000" b="0" dirty="0" err="1"/>
              <a:t>duhet</a:t>
            </a:r>
            <a:r>
              <a:rPr lang="de-DE" sz="2000" b="0" dirty="0"/>
              <a:t> </a:t>
            </a:r>
            <a:r>
              <a:rPr lang="de-DE" sz="2000" b="0" dirty="0" err="1"/>
              <a:t>të</a:t>
            </a:r>
            <a:r>
              <a:rPr lang="de-DE" sz="2000" b="0" dirty="0"/>
              <a:t> </a:t>
            </a:r>
            <a:r>
              <a:rPr lang="de-DE" sz="2000" b="0" dirty="0" err="1"/>
              <a:t>paraprihet</a:t>
            </a:r>
            <a:r>
              <a:rPr lang="de-DE" sz="2000" b="0" dirty="0"/>
              <a:t> </a:t>
            </a:r>
            <a:r>
              <a:rPr lang="de-DE" sz="2000" b="0" dirty="0" err="1"/>
              <a:t>nga</a:t>
            </a:r>
            <a:r>
              <a:rPr lang="de-DE" sz="2000" b="0" dirty="0"/>
              <a:t> </a:t>
            </a:r>
            <a:r>
              <a:rPr lang="de-DE" sz="2000" b="0" dirty="0" err="1"/>
              <a:t>një</a:t>
            </a:r>
            <a:r>
              <a:rPr lang="de-DE" sz="2000" b="0" dirty="0"/>
              <a:t> </a:t>
            </a:r>
            <a:r>
              <a:rPr lang="de-DE" sz="2000" b="0" dirty="0" err="1"/>
              <a:t>propozim</a:t>
            </a:r>
            <a:r>
              <a:rPr lang="de-DE" sz="2000" b="0" dirty="0"/>
              <a:t> i </a:t>
            </a:r>
            <a:r>
              <a:rPr lang="de-DE" sz="2000" b="0" dirty="0" err="1"/>
              <a:t>Komisionit</a:t>
            </a:r>
            <a:r>
              <a:rPr lang="de-DE" sz="2000" b="0" dirty="0"/>
              <a:t>. Ai, si </a:t>
            </a:r>
            <a:r>
              <a:rPr lang="de-DE" sz="2000" b="0" dirty="0" err="1"/>
              <a:t>një</a:t>
            </a:r>
            <a:r>
              <a:rPr lang="de-DE" sz="2000" b="0" dirty="0"/>
              <a:t> </a:t>
            </a:r>
            <a:r>
              <a:rPr lang="de-DE" sz="2000" b="0" dirty="0" err="1"/>
              <a:t>motor</a:t>
            </a:r>
            <a:r>
              <a:rPr lang="de-DE" sz="2000" b="0" dirty="0"/>
              <a:t> i </a:t>
            </a:r>
            <a:r>
              <a:rPr lang="de-DE" sz="2000" b="0" dirty="0" err="1"/>
              <a:t>integrimit</a:t>
            </a:r>
            <a:r>
              <a:rPr lang="de-DE" sz="2000" b="0" dirty="0"/>
              <a:t>, </a:t>
            </a:r>
            <a:r>
              <a:rPr lang="de-DE" sz="2000" b="0" dirty="0" err="1"/>
              <a:t>duhet</a:t>
            </a:r>
            <a:r>
              <a:rPr lang="de-DE" sz="2000" b="0" dirty="0"/>
              <a:t> </a:t>
            </a:r>
            <a:r>
              <a:rPr lang="de-DE" sz="2000" b="0" dirty="0" err="1"/>
              <a:t>të</a:t>
            </a:r>
            <a:r>
              <a:rPr lang="de-DE" sz="2000" b="0" dirty="0"/>
              <a:t> </a:t>
            </a:r>
            <a:r>
              <a:rPr lang="de-DE" sz="2000" b="0" dirty="0" err="1"/>
              <a:t>përpunojë</a:t>
            </a:r>
            <a:r>
              <a:rPr lang="de-DE" sz="2000" b="0" dirty="0"/>
              <a:t> </a:t>
            </a:r>
            <a:r>
              <a:rPr lang="de-DE" sz="2000" b="0" dirty="0" err="1"/>
              <a:t>propozime</a:t>
            </a:r>
            <a:r>
              <a:rPr lang="de-DE" sz="2000" b="0" dirty="0"/>
              <a:t> </a:t>
            </a:r>
            <a:r>
              <a:rPr lang="de-DE" sz="2000" b="0" dirty="0" err="1"/>
              <a:t>për</a:t>
            </a:r>
            <a:r>
              <a:rPr lang="de-DE" sz="2000" b="0" dirty="0"/>
              <a:t> </a:t>
            </a:r>
            <a:r>
              <a:rPr lang="de-DE" sz="2000" b="0" dirty="0" err="1"/>
              <a:t>zhvillimin</a:t>
            </a:r>
            <a:r>
              <a:rPr lang="de-DE" sz="2000" b="0" dirty="0"/>
              <a:t> e </a:t>
            </a:r>
            <a:r>
              <a:rPr lang="de-DE" sz="2000" b="0" dirty="0" err="1"/>
              <a:t>politikës</a:t>
            </a:r>
            <a:r>
              <a:rPr lang="de-DE" sz="2000" b="0" dirty="0"/>
              <a:t> </a:t>
            </a:r>
            <a:r>
              <a:rPr lang="de-DE" sz="2000" b="0" dirty="0" err="1"/>
              <a:t>komunitare</a:t>
            </a:r>
            <a:r>
              <a:rPr lang="de-DE" sz="2000" b="0" dirty="0"/>
              <a:t>. E </a:t>
            </a:r>
            <a:r>
              <a:rPr lang="de-DE" sz="2000" b="0" dirty="0" err="1"/>
              <a:t>drejta</a:t>
            </a:r>
            <a:r>
              <a:rPr lang="de-DE" sz="2000" b="0" dirty="0"/>
              <a:t> </a:t>
            </a:r>
            <a:r>
              <a:rPr lang="de-DE" sz="2000" b="0" dirty="0" err="1"/>
              <a:t>për</a:t>
            </a:r>
            <a:r>
              <a:rPr lang="de-DE" sz="2000" b="0" dirty="0"/>
              <a:t> </a:t>
            </a:r>
            <a:r>
              <a:rPr lang="de-DE" sz="2000" b="0" dirty="0" err="1"/>
              <a:t>të</a:t>
            </a:r>
            <a:r>
              <a:rPr lang="de-DE" sz="2000" b="0" dirty="0"/>
              <a:t> </a:t>
            </a:r>
            <a:r>
              <a:rPr lang="de-DE" sz="2000" b="0" dirty="0" err="1"/>
              <a:t>përcaktuar</a:t>
            </a:r>
            <a:r>
              <a:rPr lang="de-DE" sz="2000" b="0" dirty="0"/>
              <a:t> </a:t>
            </a:r>
            <a:r>
              <a:rPr lang="de-DE" sz="2000" b="0" dirty="0" err="1"/>
              <a:t>rendin</a:t>
            </a:r>
            <a:r>
              <a:rPr lang="de-DE" sz="2000" b="0" dirty="0"/>
              <a:t> e </a:t>
            </a:r>
            <a:r>
              <a:rPr lang="de-DE" sz="2000" b="0" dirty="0" err="1"/>
              <a:t>ditës</a:t>
            </a:r>
            <a:r>
              <a:rPr lang="de-DE" sz="2000" b="0" dirty="0"/>
              <a:t>, </a:t>
            </a:r>
            <a:r>
              <a:rPr lang="de-DE" sz="2000" b="0" dirty="0" err="1"/>
              <a:t>për</a:t>
            </a:r>
            <a:r>
              <a:rPr lang="de-DE" sz="2000" b="0" dirty="0"/>
              <a:t> </a:t>
            </a:r>
            <a:r>
              <a:rPr lang="de-DE" sz="2000" b="0" dirty="0" err="1"/>
              <a:t>të</a:t>
            </a:r>
            <a:r>
              <a:rPr lang="de-DE" sz="2000" b="0" dirty="0"/>
              <a:t> </a:t>
            </a:r>
            <a:r>
              <a:rPr lang="de-DE" sz="2000" b="0" dirty="0" err="1"/>
              <a:t>bërë</a:t>
            </a:r>
            <a:r>
              <a:rPr lang="de-DE" sz="2000" b="0" dirty="0"/>
              <a:t> </a:t>
            </a:r>
            <a:r>
              <a:rPr lang="de-DE" sz="2000" b="0" dirty="0" err="1"/>
              <a:t>propozime</a:t>
            </a:r>
            <a:r>
              <a:rPr lang="de-DE" sz="2000" b="0" dirty="0"/>
              <a:t> </a:t>
            </a:r>
            <a:r>
              <a:rPr lang="de-DE" sz="2000" b="0" dirty="0" err="1"/>
              <a:t>në</a:t>
            </a:r>
            <a:r>
              <a:rPr lang="de-DE" sz="2000" b="0" dirty="0"/>
              <a:t> </a:t>
            </a:r>
            <a:r>
              <a:rPr lang="de-DE" sz="2000" b="0" dirty="0" err="1"/>
              <a:t>një</a:t>
            </a:r>
            <a:r>
              <a:rPr lang="de-DE" sz="2000" b="0" dirty="0"/>
              <a:t> </a:t>
            </a:r>
            <a:r>
              <a:rPr lang="de-DE" sz="2000" b="0" dirty="0" err="1"/>
              <a:t>moment</a:t>
            </a:r>
            <a:r>
              <a:rPr lang="de-DE" sz="2000" b="0" dirty="0"/>
              <a:t> </a:t>
            </a:r>
            <a:r>
              <a:rPr lang="de-DE" sz="2000" b="0" dirty="0" err="1"/>
              <a:t>të</a:t>
            </a:r>
            <a:r>
              <a:rPr lang="de-DE" sz="2000" b="0" dirty="0"/>
              <a:t> </a:t>
            </a:r>
            <a:r>
              <a:rPr lang="de-DE" sz="2000" b="0" dirty="0" err="1"/>
              <a:t>caktuar</a:t>
            </a:r>
            <a:r>
              <a:rPr lang="de-DE" sz="2000" b="0" dirty="0"/>
              <a:t> si </a:t>
            </a:r>
            <a:r>
              <a:rPr lang="de-DE" sz="2000" b="0" dirty="0" err="1"/>
              <a:t>dhe</a:t>
            </a:r>
            <a:r>
              <a:rPr lang="de-DE" sz="2000" b="0" dirty="0"/>
              <a:t> </a:t>
            </a:r>
            <a:r>
              <a:rPr lang="de-DE" sz="2000" b="0" dirty="0" err="1"/>
              <a:t>për</a:t>
            </a:r>
            <a:r>
              <a:rPr lang="de-DE" sz="2000" b="0" dirty="0"/>
              <a:t> </a:t>
            </a:r>
            <a:r>
              <a:rPr lang="de-DE" sz="2000" b="0" dirty="0" err="1"/>
              <a:t>të</a:t>
            </a:r>
            <a:r>
              <a:rPr lang="de-DE" sz="2000" b="0" dirty="0"/>
              <a:t> </a:t>
            </a:r>
            <a:r>
              <a:rPr lang="de-DE" sz="2000" b="0" dirty="0" err="1"/>
              <a:t>lidhur</a:t>
            </a:r>
            <a:r>
              <a:rPr lang="de-DE" sz="2000" b="0" dirty="0"/>
              <a:t> </a:t>
            </a:r>
            <a:r>
              <a:rPr lang="de-DE" sz="2000" b="0" dirty="0" err="1"/>
              <a:t>iniciativat</a:t>
            </a:r>
            <a:r>
              <a:rPr lang="de-DE" sz="2000" b="0" dirty="0"/>
              <a:t> </a:t>
            </a:r>
            <a:r>
              <a:rPr lang="de-DE" sz="2000" b="0" dirty="0" err="1"/>
              <a:t>me</a:t>
            </a:r>
            <a:r>
              <a:rPr lang="de-DE" sz="2000" b="0" dirty="0"/>
              <a:t> </a:t>
            </a:r>
            <a:r>
              <a:rPr lang="de-DE" sz="2000" b="0" dirty="0" err="1"/>
              <a:t>njëra-tjetrën</a:t>
            </a:r>
            <a:r>
              <a:rPr lang="de-DE" sz="2000" b="0" dirty="0"/>
              <a:t>, i </a:t>
            </a:r>
            <a:r>
              <a:rPr lang="de-DE" sz="2000" b="0" dirty="0" err="1"/>
              <a:t>lejon</a:t>
            </a:r>
            <a:r>
              <a:rPr lang="de-DE" sz="2000" b="0" dirty="0"/>
              <a:t> </a:t>
            </a:r>
            <a:r>
              <a:rPr lang="de-DE" sz="2000" b="0" dirty="0" err="1"/>
              <a:t>Komisionit</a:t>
            </a:r>
            <a:r>
              <a:rPr lang="de-DE" sz="2000" b="0" dirty="0"/>
              <a:t> </a:t>
            </a:r>
            <a:r>
              <a:rPr lang="de-DE" sz="2000" b="0" dirty="0" err="1"/>
              <a:t>të</a:t>
            </a:r>
            <a:r>
              <a:rPr lang="de-DE" sz="2000" b="0" dirty="0"/>
              <a:t> </a:t>
            </a:r>
            <a:r>
              <a:rPr lang="de-DE" sz="2000" b="0" dirty="0" err="1"/>
              <a:t>ushtrojë</a:t>
            </a:r>
            <a:r>
              <a:rPr lang="de-DE" sz="2000" b="0" dirty="0"/>
              <a:t> </a:t>
            </a:r>
            <a:r>
              <a:rPr lang="de-DE" sz="2000" b="0" dirty="0" err="1"/>
              <a:t>një</a:t>
            </a:r>
            <a:r>
              <a:rPr lang="de-DE" sz="2000" b="0" dirty="0"/>
              <a:t> </a:t>
            </a:r>
            <a:r>
              <a:rPr lang="de-DE" sz="2000" b="0" dirty="0" err="1"/>
              <a:t>ndikim</a:t>
            </a:r>
            <a:r>
              <a:rPr lang="de-DE" sz="2000" b="0" dirty="0"/>
              <a:t> </a:t>
            </a:r>
            <a:r>
              <a:rPr lang="de-DE" sz="2000" b="0" dirty="0" err="1"/>
              <a:t>të</a:t>
            </a:r>
            <a:r>
              <a:rPr lang="de-DE" sz="2000" b="0" dirty="0"/>
              <a:t> </a:t>
            </a:r>
            <a:r>
              <a:rPr lang="de-DE" sz="2000" b="0" dirty="0" err="1"/>
              <a:t>konsiderueshëm</a:t>
            </a:r>
            <a:r>
              <a:rPr lang="de-DE" sz="2000" b="0" dirty="0"/>
              <a:t> </a:t>
            </a:r>
            <a:r>
              <a:rPr lang="de-DE" sz="2000" b="0" dirty="0" err="1"/>
              <a:t>në</a:t>
            </a:r>
            <a:r>
              <a:rPr lang="de-DE" sz="2000" b="0" dirty="0"/>
              <a:t> </a:t>
            </a:r>
            <a:r>
              <a:rPr lang="de-DE" sz="2000" b="0" dirty="0" err="1"/>
              <a:t>procedurat</a:t>
            </a:r>
            <a:r>
              <a:rPr lang="de-DE" sz="2000" b="0" dirty="0"/>
              <a:t> </a:t>
            </a:r>
            <a:r>
              <a:rPr lang="de-DE" sz="2000" b="0" dirty="0" err="1"/>
              <a:t>ligjvënëse</a:t>
            </a:r>
            <a:r>
              <a:rPr lang="de-DE" sz="2000" dirty="0"/>
              <a:t>. </a:t>
            </a:r>
          </a:p>
          <a:p>
            <a:pPr>
              <a:buFont typeface="Arial"/>
              <a:buChar char="•"/>
            </a:pPr>
            <a:r>
              <a:rPr lang="de-DE" sz="2000" i="1" dirty="0" err="1">
                <a:solidFill>
                  <a:srgbClr val="00B050"/>
                </a:solidFill>
              </a:rPr>
              <a:t>Mbrojtës</a:t>
            </a:r>
            <a:r>
              <a:rPr lang="de-DE" sz="2000" i="1" dirty="0">
                <a:solidFill>
                  <a:srgbClr val="00B050"/>
                </a:solidFill>
              </a:rPr>
              <a:t> i </a:t>
            </a:r>
            <a:r>
              <a:rPr lang="de-DE" sz="2000" i="1" dirty="0" err="1">
                <a:solidFill>
                  <a:srgbClr val="00B050"/>
                </a:solidFill>
              </a:rPr>
              <a:t>marrëveshjeve</a:t>
            </a:r>
            <a:r>
              <a:rPr lang="de-DE" sz="2000" dirty="0">
                <a:solidFill>
                  <a:srgbClr val="00B050"/>
                </a:solidFill>
              </a:rPr>
              <a:t>: </a:t>
            </a:r>
            <a:r>
              <a:rPr lang="de-DE" sz="2000" b="0" dirty="0" err="1"/>
              <a:t>Komisioni</a:t>
            </a:r>
            <a:r>
              <a:rPr lang="de-DE" sz="2000" b="0" dirty="0"/>
              <a:t> </a:t>
            </a:r>
            <a:r>
              <a:rPr lang="de-DE" sz="2000" b="0" dirty="0" err="1"/>
              <a:t>mbikqyr</a:t>
            </a:r>
            <a:r>
              <a:rPr lang="de-DE" sz="2000" b="0" dirty="0"/>
              <a:t> </a:t>
            </a:r>
            <a:r>
              <a:rPr lang="de-DE" sz="2000" b="0" dirty="0" err="1"/>
              <a:t>zbatimin</a:t>
            </a:r>
            <a:r>
              <a:rPr lang="de-DE" sz="2000" b="0" dirty="0"/>
              <a:t> e </a:t>
            </a:r>
            <a:r>
              <a:rPr lang="de-DE" sz="2000" b="0" dirty="0" err="1"/>
              <a:t>dispozitave</a:t>
            </a:r>
            <a:r>
              <a:rPr lang="de-DE" sz="2000" b="0" dirty="0"/>
              <a:t> </a:t>
            </a:r>
            <a:r>
              <a:rPr lang="de-DE" sz="2000" b="0" dirty="0" err="1"/>
              <a:t>të</a:t>
            </a:r>
            <a:r>
              <a:rPr lang="de-DE" sz="2000" b="0" dirty="0"/>
              <a:t> </a:t>
            </a:r>
            <a:r>
              <a:rPr lang="de-DE" sz="2000" b="0" dirty="0" err="1"/>
              <a:t>marrëveshjeve</a:t>
            </a:r>
            <a:r>
              <a:rPr lang="de-DE" sz="2000" b="0" dirty="0"/>
              <a:t> </a:t>
            </a:r>
            <a:r>
              <a:rPr lang="de-DE" sz="2000" b="0" dirty="0" err="1"/>
              <a:t>dhe</a:t>
            </a:r>
            <a:r>
              <a:rPr lang="de-DE" sz="2000" b="0" dirty="0"/>
              <a:t> </a:t>
            </a:r>
            <a:r>
              <a:rPr lang="de-DE" sz="2000" b="0" dirty="0" err="1"/>
              <a:t>të</a:t>
            </a:r>
            <a:r>
              <a:rPr lang="de-DE" sz="2000" b="0" dirty="0"/>
              <a:t> </a:t>
            </a:r>
            <a:r>
              <a:rPr lang="de-DE" sz="2000" b="0" dirty="0" err="1"/>
              <a:t>vendimeve</a:t>
            </a:r>
            <a:r>
              <a:rPr lang="de-DE" sz="2000" b="0" dirty="0"/>
              <a:t> </a:t>
            </a:r>
            <a:r>
              <a:rPr lang="de-DE" sz="2000" b="0" dirty="0" err="1"/>
              <a:t>të</a:t>
            </a:r>
            <a:r>
              <a:rPr lang="de-DE" sz="2000" b="0" dirty="0"/>
              <a:t> </a:t>
            </a:r>
            <a:r>
              <a:rPr lang="de-DE" sz="2000" b="0" dirty="0" err="1"/>
              <a:t>marra</a:t>
            </a:r>
            <a:r>
              <a:rPr lang="de-DE" sz="2000" b="0" dirty="0"/>
              <a:t> </a:t>
            </a:r>
            <a:r>
              <a:rPr lang="de-DE" sz="2000" b="0" dirty="0" err="1"/>
              <a:t>nga</a:t>
            </a:r>
            <a:r>
              <a:rPr lang="de-DE" sz="2000" b="0" dirty="0"/>
              <a:t> </a:t>
            </a:r>
            <a:r>
              <a:rPr lang="de-DE" sz="2000" b="0" dirty="0" err="1"/>
              <a:t>organet</a:t>
            </a:r>
            <a:r>
              <a:rPr lang="de-DE" sz="2000" b="0" dirty="0"/>
              <a:t> e </a:t>
            </a:r>
            <a:r>
              <a:rPr lang="de-DE" sz="2000" b="0" dirty="0" err="1"/>
              <a:t>Komunitetit</a:t>
            </a:r>
            <a:r>
              <a:rPr lang="de-DE" sz="2000" b="0" dirty="0"/>
              <a:t> </a:t>
            </a:r>
            <a:r>
              <a:rPr lang="de-DE" sz="2000" b="0" dirty="0" err="1"/>
              <a:t>Evropian</a:t>
            </a:r>
            <a:r>
              <a:rPr lang="de-DE" sz="2000" b="0" dirty="0"/>
              <a:t> </a:t>
            </a:r>
            <a:r>
              <a:rPr lang="de-DE" sz="2000" b="0" dirty="0" err="1"/>
              <a:t>dhe</a:t>
            </a:r>
            <a:r>
              <a:rPr lang="de-DE" sz="2000" b="0" dirty="0"/>
              <a:t>, </a:t>
            </a:r>
            <a:r>
              <a:rPr lang="de-DE" sz="2000" b="0" dirty="0" err="1"/>
              <a:t>në</a:t>
            </a:r>
            <a:r>
              <a:rPr lang="de-DE" sz="2000" b="0" dirty="0"/>
              <a:t> rast se </a:t>
            </a:r>
            <a:r>
              <a:rPr lang="de-DE" sz="2000" b="0" dirty="0" err="1"/>
              <a:t>konstaton</a:t>
            </a:r>
            <a:r>
              <a:rPr lang="de-DE" sz="2000" b="0" dirty="0"/>
              <a:t> </a:t>
            </a:r>
            <a:r>
              <a:rPr lang="de-DE" sz="2000" b="0" dirty="0" err="1"/>
              <a:t>shkelje</a:t>
            </a:r>
            <a:r>
              <a:rPr lang="de-DE" sz="2000" b="0" dirty="0"/>
              <a:t> </a:t>
            </a:r>
            <a:r>
              <a:rPr lang="de-DE" sz="2000" b="0" dirty="0" err="1"/>
              <a:t>të</a:t>
            </a:r>
            <a:r>
              <a:rPr lang="de-DE" sz="2000" b="0" dirty="0"/>
              <a:t> </a:t>
            </a:r>
            <a:r>
              <a:rPr lang="de-DE" sz="2000" b="0" dirty="0" err="1"/>
              <a:t>tyre</a:t>
            </a:r>
            <a:r>
              <a:rPr lang="de-DE" sz="2000" b="0" dirty="0"/>
              <a:t>, </a:t>
            </a:r>
            <a:r>
              <a:rPr lang="de-DE" sz="2000" b="0" dirty="0" err="1"/>
              <a:t>mund</a:t>
            </a:r>
            <a:r>
              <a:rPr lang="de-DE" sz="2000" b="0" dirty="0"/>
              <a:t> </a:t>
            </a:r>
            <a:r>
              <a:rPr lang="de-DE" sz="2000" b="0" dirty="0" err="1"/>
              <a:t>të</a:t>
            </a:r>
            <a:r>
              <a:rPr lang="de-DE" sz="2000" b="0" dirty="0"/>
              <a:t> </a:t>
            </a:r>
            <a:r>
              <a:rPr lang="de-DE" sz="2000" b="0" dirty="0" err="1"/>
              <a:t>kërkojë</a:t>
            </a:r>
            <a:r>
              <a:rPr lang="de-DE" sz="2000" b="0" dirty="0"/>
              <a:t> </a:t>
            </a:r>
            <a:r>
              <a:rPr lang="de-DE" sz="2000" b="0" dirty="0" err="1"/>
              <a:t>ndërmjetësinë</a:t>
            </a:r>
            <a:r>
              <a:rPr lang="de-DE" sz="2000" b="0" dirty="0"/>
              <a:t> e </a:t>
            </a:r>
            <a:r>
              <a:rPr lang="de-DE" sz="2000" b="0" dirty="0" err="1"/>
              <a:t>Gjykatës</a:t>
            </a:r>
            <a:r>
              <a:rPr lang="de-DE" sz="2000" b="0" dirty="0"/>
              <a:t> </a:t>
            </a:r>
            <a:r>
              <a:rPr lang="de-DE" sz="2000" b="0" dirty="0" err="1"/>
              <a:t>Evropiane</a:t>
            </a:r>
            <a:r>
              <a:rPr lang="de-DE" sz="2000" b="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034593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sz="2400" dirty="0" err="1">
                <a:solidFill>
                  <a:srgbClr val="FFFFFF"/>
                </a:solidFill>
              </a:rPr>
              <a:t>Detyrat</a:t>
            </a:r>
            <a:r>
              <a:rPr lang="de-DE" sz="2400" dirty="0">
                <a:solidFill>
                  <a:srgbClr val="FFFFFF"/>
                </a:solidFill>
              </a:rPr>
              <a:t> </a:t>
            </a:r>
            <a:r>
              <a:rPr lang="de-DE" sz="2400" dirty="0" err="1">
                <a:solidFill>
                  <a:srgbClr val="FFFFFF"/>
                </a:solidFill>
              </a:rPr>
              <a:t>qendrore</a:t>
            </a:r>
            <a:r>
              <a:rPr lang="de-DE" sz="2400" dirty="0">
                <a:solidFill>
                  <a:srgbClr val="FFFFFF"/>
                </a:solidFill>
              </a:rPr>
              <a:t> </a:t>
            </a:r>
            <a:r>
              <a:rPr lang="de-DE" sz="2400" dirty="0" err="1">
                <a:solidFill>
                  <a:srgbClr val="FFFFFF"/>
                </a:solidFill>
              </a:rPr>
              <a:t>të</a:t>
            </a:r>
            <a:r>
              <a:rPr lang="de-DE" sz="2400" dirty="0">
                <a:solidFill>
                  <a:srgbClr val="FFFFFF"/>
                </a:solidFill>
              </a:rPr>
              <a:t> </a:t>
            </a:r>
            <a:r>
              <a:rPr lang="de-DE" sz="2400" dirty="0" err="1">
                <a:solidFill>
                  <a:srgbClr val="FFFFFF"/>
                </a:solidFill>
              </a:rPr>
              <a:t>Komisionit</a:t>
            </a:r>
            <a:r>
              <a:rPr lang="de-DE" sz="2400" dirty="0">
                <a:solidFill>
                  <a:srgbClr val="FFFFFF"/>
                </a:solidFill>
              </a:rPr>
              <a:t> </a:t>
            </a:r>
            <a:r>
              <a:rPr lang="de-DE" sz="2400" dirty="0" err="1">
                <a:solidFill>
                  <a:srgbClr val="FFFFFF"/>
                </a:solidFill>
              </a:rPr>
              <a:t>mund</a:t>
            </a:r>
            <a:r>
              <a:rPr lang="de-DE" sz="2400" dirty="0">
                <a:solidFill>
                  <a:srgbClr val="FFFFFF"/>
                </a:solidFill>
              </a:rPr>
              <a:t> </a:t>
            </a:r>
            <a:r>
              <a:rPr lang="de-DE" sz="2400" dirty="0" err="1">
                <a:solidFill>
                  <a:srgbClr val="FFFFFF"/>
                </a:solidFill>
              </a:rPr>
              <a:t>të</a:t>
            </a:r>
            <a:r>
              <a:rPr lang="de-DE" sz="2400" dirty="0">
                <a:solidFill>
                  <a:srgbClr val="FFFFFF"/>
                </a:solidFill>
              </a:rPr>
              <a:t> </a:t>
            </a:r>
            <a:r>
              <a:rPr lang="de-DE" sz="2400" dirty="0" err="1">
                <a:solidFill>
                  <a:srgbClr val="FFFFFF"/>
                </a:solidFill>
              </a:rPr>
              <a:t>përshkruhen</a:t>
            </a:r>
            <a:r>
              <a:rPr lang="de-DE" sz="2400" dirty="0">
                <a:solidFill>
                  <a:srgbClr val="FFFFFF"/>
                </a:solidFill>
              </a:rPr>
              <a:t> </a:t>
            </a:r>
            <a:r>
              <a:rPr lang="de-DE" sz="2400" dirty="0" err="1">
                <a:solidFill>
                  <a:srgbClr val="FFFFFF"/>
                </a:solidFill>
              </a:rPr>
              <a:t>me</a:t>
            </a:r>
            <a:r>
              <a:rPr lang="de-DE" sz="2400" dirty="0">
                <a:solidFill>
                  <a:srgbClr val="FFFFFF"/>
                </a:solidFill>
              </a:rPr>
              <a:t> </a:t>
            </a:r>
            <a:r>
              <a:rPr lang="de-DE" sz="2400" dirty="0" err="1">
                <a:solidFill>
                  <a:srgbClr val="FFFFFF"/>
                </a:solidFill>
              </a:rPr>
              <a:t>katër</a:t>
            </a:r>
            <a:r>
              <a:rPr lang="de-DE" sz="2400" dirty="0">
                <a:solidFill>
                  <a:srgbClr val="FFFFFF"/>
                </a:solidFill>
              </a:rPr>
              <a:t> </a:t>
            </a:r>
            <a:r>
              <a:rPr lang="de-DE" sz="2400" dirty="0" err="1">
                <a:solidFill>
                  <a:srgbClr val="FFFFFF"/>
                </a:solidFill>
              </a:rPr>
              <a:t>fjalë</a:t>
            </a:r>
            <a:r>
              <a:rPr lang="de-DE" sz="2400" dirty="0">
                <a:solidFill>
                  <a:srgbClr val="FFFFFF"/>
                </a:solidFill>
              </a:rPr>
              <a:t> </a:t>
            </a:r>
            <a:r>
              <a:rPr lang="de-DE" sz="2400" dirty="0" err="1">
                <a:solidFill>
                  <a:srgbClr val="FFFFFF"/>
                </a:solidFill>
              </a:rPr>
              <a:t>kyçe</a:t>
            </a:r>
            <a:r>
              <a:rPr lang="de-DE" sz="2400" dirty="0">
                <a:solidFill>
                  <a:srgbClr val="FFFFFF"/>
                </a:solidFill>
              </a:rPr>
              <a:t>: </a:t>
            </a:r>
            <a:br>
              <a:rPr lang="de-DE" sz="2400" dirty="0">
                <a:solidFill>
                  <a:srgbClr val="FFFFFF"/>
                </a:solidFill>
              </a:rPr>
            </a:br>
            <a:endParaRPr lang="en-US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Font typeface="Arial"/>
              <a:buChar char="•"/>
            </a:pPr>
            <a:r>
              <a:rPr lang="de-DE" sz="1800" i="1" dirty="0" err="1">
                <a:solidFill>
                  <a:srgbClr val="00B050"/>
                </a:solidFill>
              </a:rPr>
              <a:t>Përfaqësim</a:t>
            </a:r>
            <a:r>
              <a:rPr lang="de-DE" sz="1800" i="1" dirty="0">
                <a:solidFill>
                  <a:srgbClr val="00B050"/>
                </a:solidFill>
              </a:rPr>
              <a:t> i </a:t>
            </a:r>
            <a:r>
              <a:rPr lang="de-DE" sz="1800" i="1" dirty="0" err="1">
                <a:solidFill>
                  <a:srgbClr val="00B050"/>
                </a:solidFill>
              </a:rPr>
              <a:t>jashtëm</a:t>
            </a:r>
            <a:r>
              <a:rPr lang="de-DE" sz="1800" dirty="0">
                <a:solidFill>
                  <a:srgbClr val="00B050"/>
                </a:solidFill>
              </a:rPr>
              <a:t>: </a:t>
            </a:r>
            <a:r>
              <a:rPr lang="de-DE" sz="1800" b="0" dirty="0" err="1">
                <a:solidFill>
                  <a:srgbClr val="000000"/>
                </a:solidFill>
              </a:rPr>
              <a:t>Komisioni</a:t>
            </a:r>
            <a:r>
              <a:rPr lang="de-DE" sz="1800" b="0" dirty="0">
                <a:solidFill>
                  <a:srgbClr val="000000"/>
                </a:solidFill>
              </a:rPr>
              <a:t> </a:t>
            </a:r>
            <a:r>
              <a:rPr lang="de-DE" sz="1800" b="0" dirty="0" err="1">
                <a:solidFill>
                  <a:srgbClr val="000000"/>
                </a:solidFill>
              </a:rPr>
              <a:t>duhet</a:t>
            </a:r>
            <a:r>
              <a:rPr lang="de-DE" sz="1800" b="0" dirty="0">
                <a:solidFill>
                  <a:srgbClr val="000000"/>
                </a:solidFill>
              </a:rPr>
              <a:t> </a:t>
            </a:r>
            <a:r>
              <a:rPr lang="de-DE" sz="1800" b="0" dirty="0" err="1">
                <a:solidFill>
                  <a:srgbClr val="000000"/>
                </a:solidFill>
              </a:rPr>
              <a:t>të</a:t>
            </a:r>
            <a:r>
              <a:rPr lang="de-DE" sz="1800" b="0" dirty="0">
                <a:solidFill>
                  <a:srgbClr val="000000"/>
                </a:solidFill>
              </a:rPr>
              <a:t> </a:t>
            </a:r>
            <a:r>
              <a:rPr lang="de-DE" sz="1800" b="0" dirty="0" err="1" smtClean="0">
                <a:solidFill>
                  <a:srgbClr val="000000"/>
                </a:solidFill>
              </a:rPr>
              <a:t>përfaqësojë</a:t>
            </a:r>
            <a:endParaRPr lang="de-DE" sz="1800" b="0" dirty="0" smtClean="0">
              <a:solidFill>
                <a:srgbClr val="000000"/>
              </a:solidFill>
            </a:endParaRPr>
          </a:p>
          <a:p>
            <a:pPr marL="0" lvl="0" indent="0">
              <a:buNone/>
            </a:pPr>
            <a:r>
              <a:rPr lang="de-DE" sz="1800" b="0" dirty="0" err="1" smtClean="0">
                <a:solidFill>
                  <a:srgbClr val="000000"/>
                </a:solidFill>
              </a:rPr>
              <a:t>Komunitetin</a:t>
            </a:r>
            <a:r>
              <a:rPr lang="de-DE" sz="1800" b="0" dirty="0" smtClean="0">
                <a:solidFill>
                  <a:srgbClr val="000000"/>
                </a:solidFill>
              </a:rPr>
              <a:t> </a:t>
            </a:r>
            <a:r>
              <a:rPr lang="de-DE" sz="1800" b="0" dirty="0" err="1">
                <a:solidFill>
                  <a:srgbClr val="000000"/>
                </a:solidFill>
              </a:rPr>
              <a:t>për</a:t>
            </a:r>
            <a:r>
              <a:rPr lang="de-DE" sz="1800" b="0" dirty="0">
                <a:solidFill>
                  <a:srgbClr val="000000"/>
                </a:solidFill>
              </a:rPr>
              <a:t> </a:t>
            </a:r>
            <a:r>
              <a:rPr lang="de-DE" sz="1800" b="0" dirty="0" err="1">
                <a:solidFill>
                  <a:srgbClr val="000000"/>
                </a:solidFill>
              </a:rPr>
              <a:t>shembull</a:t>
            </a:r>
            <a:r>
              <a:rPr lang="de-DE" sz="1800" b="0" dirty="0">
                <a:solidFill>
                  <a:srgbClr val="000000"/>
                </a:solidFill>
              </a:rPr>
              <a:t> </a:t>
            </a:r>
            <a:r>
              <a:rPr lang="de-DE" sz="1800" b="0" dirty="0" err="1">
                <a:solidFill>
                  <a:srgbClr val="000000"/>
                </a:solidFill>
              </a:rPr>
              <a:t>në</a:t>
            </a:r>
            <a:r>
              <a:rPr lang="de-DE" sz="1800" b="0" dirty="0">
                <a:solidFill>
                  <a:srgbClr val="000000"/>
                </a:solidFill>
              </a:rPr>
              <a:t> </a:t>
            </a:r>
            <a:r>
              <a:rPr lang="de-DE" sz="1800" b="0" dirty="0" err="1">
                <a:solidFill>
                  <a:srgbClr val="000000"/>
                </a:solidFill>
              </a:rPr>
              <a:t>seancat</a:t>
            </a:r>
            <a:r>
              <a:rPr lang="de-DE" sz="1800" b="0" dirty="0">
                <a:solidFill>
                  <a:srgbClr val="000000"/>
                </a:solidFill>
              </a:rPr>
              <a:t> e GATT/WTO </a:t>
            </a:r>
            <a:r>
              <a:rPr lang="de-DE" sz="1800" b="0" dirty="0" err="1">
                <a:solidFill>
                  <a:srgbClr val="000000"/>
                </a:solidFill>
              </a:rPr>
              <a:t>dhe</a:t>
            </a:r>
            <a:r>
              <a:rPr lang="de-DE" sz="1800" b="0" dirty="0">
                <a:solidFill>
                  <a:srgbClr val="000000"/>
                </a:solidFill>
              </a:rPr>
              <a:t> </a:t>
            </a:r>
            <a:r>
              <a:rPr lang="de-DE" sz="1800" b="0" dirty="0" err="1">
                <a:solidFill>
                  <a:srgbClr val="000000"/>
                </a:solidFill>
              </a:rPr>
              <a:t>përballë</a:t>
            </a:r>
            <a:r>
              <a:rPr lang="de-DE" sz="1800" b="0" dirty="0">
                <a:solidFill>
                  <a:srgbClr val="000000"/>
                </a:solidFill>
              </a:rPr>
              <a:t> </a:t>
            </a:r>
            <a:r>
              <a:rPr lang="de-DE" sz="1800" b="0" dirty="0" err="1">
                <a:solidFill>
                  <a:srgbClr val="000000"/>
                </a:solidFill>
              </a:rPr>
              <a:t>Organizatave</a:t>
            </a:r>
            <a:r>
              <a:rPr lang="de-DE" sz="1800" b="0" dirty="0">
                <a:solidFill>
                  <a:srgbClr val="000000"/>
                </a:solidFill>
              </a:rPr>
              <a:t> </a:t>
            </a:r>
            <a:r>
              <a:rPr lang="de-DE" sz="1800" b="0" dirty="0" err="1">
                <a:solidFill>
                  <a:srgbClr val="000000"/>
                </a:solidFill>
              </a:rPr>
              <a:t>Ndërkombëtare</a:t>
            </a:r>
            <a:r>
              <a:rPr lang="de-DE" sz="1800" b="0" dirty="0">
                <a:solidFill>
                  <a:srgbClr val="000000"/>
                </a:solidFill>
              </a:rPr>
              <a:t>; </a:t>
            </a:r>
            <a:r>
              <a:rPr lang="de-DE" sz="1800" b="0" dirty="0" err="1">
                <a:solidFill>
                  <a:srgbClr val="000000"/>
                </a:solidFill>
              </a:rPr>
              <a:t>kjo</a:t>
            </a:r>
            <a:r>
              <a:rPr lang="de-DE" sz="1800" b="0" dirty="0">
                <a:solidFill>
                  <a:srgbClr val="000000"/>
                </a:solidFill>
              </a:rPr>
              <a:t> </a:t>
            </a:r>
            <a:r>
              <a:rPr lang="de-DE" sz="1800" b="0" dirty="0" err="1">
                <a:solidFill>
                  <a:srgbClr val="000000"/>
                </a:solidFill>
              </a:rPr>
              <a:t>realizohet</a:t>
            </a:r>
            <a:r>
              <a:rPr lang="de-DE" sz="1800" b="0" dirty="0">
                <a:solidFill>
                  <a:srgbClr val="000000"/>
                </a:solidFill>
              </a:rPr>
              <a:t> </a:t>
            </a:r>
            <a:r>
              <a:rPr lang="de-DE" sz="1800" b="0" dirty="0" err="1">
                <a:solidFill>
                  <a:srgbClr val="000000"/>
                </a:solidFill>
              </a:rPr>
              <a:t>pjesërisht</a:t>
            </a:r>
            <a:r>
              <a:rPr lang="de-DE" sz="1800" b="0" dirty="0">
                <a:solidFill>
                  <a:srgbClr val="000000"/>
                </a:solidFill>
              </a:rPr>
              <a:t> </a:t>
            </a:r>
            <a:r>
              <a:rPr lang="de-DE" sz="1800" b="0" dirty="0" err="1">
                <a:solidFill>
                  <a:srgbClr val="000000"/>
                </a:solidFill>
              </a:rPr>
              <a:t>së</a:t>
            </a:r>
            <a:r>
              <a:rPr lang="de-DE" sz="1800" b="0" dirty="0">
                <a:solidFill>
                  <a:srgbClr val="000000"/>
                </a:solidFill>
              </a:rPr>
              <a:t> </a:t>
            </a:r>
            <a:r>
              <a:rPr lang="de-DE" sz="1800" b="0" dirty="0" err="1">
                <a:solidFill>
                  <a:srgbClr val="000000"/>
                </a:solidFill>
              </a:rPr>
              <a:t>bashku</a:t>
            </a:r>
            <a:r>
              <a:rPr lang="de-DE" sz="1800" b="0" dirty="0">
                <a:solidFill>
                  <a:srgbClr val="000000"/>
                </a:solidFill>
              </a:rPr>
              <a:t> </a:t>
            </a:r>
            <a:r>
              <a:rPr lang="de-DE" sz="1800" b="0" dirty="0" err="1">
                <a:solidFill>
                  <a:srgbClr val="000000"/>
                </a:solidFill>
              </a:rPr>
              <a:t>me</a:t>
            </a:r>
            <a:r>
              <a:rPr lang="de-DE" sz="1800" b="0" dirty="0">
                <a:solidFill>
                  <a:srgbClr val="000000"/>
                </a:solidFill>
              </a:rPr>
              <a:t> </a:t>
            </a:r>
            <a:r>
              <a:rPr lang="de-DE" sz="1800" b="0" dirty="0" err="1">
                <a:solidFill>
                  <a:srgbClr val="000000"/>
                </a:solidFill>
              </a:rPr>
              <a:t>shtetet</a:t>
            </a:r>
            <a:r>
              <a:rPr lang="de-DE" sz="1800" b="0" dirty="0">
                <a:solidFill>
                  <a:srgbClr val="000000"/>
                </a:solidFill>
              </a:rPr>
              <a:t> </a:t>
            </a:r>
            <a:r>
              <a:rPr lang="de-DE" sz="1800" b="0" dirty="0" err="1">
                <a:solidFill>
                  <a:srgbClr val="000000"/>
                </a:solidFill>
              </a:rPr>
              <a:t>anëtare</a:t>
            </a:r>
            <a:r>
              <a:rPr lang="de-DE" sz="1800" b="0" dirty="0">
                <a:solidFill>
                  <a:srgbClr val="000000"/>
                </a:solidFill>
              </a:rPr>
              <a:t> </a:t>
            </a:r>
            <a:r>
              <a:rPr lang="de-DE" sz="1800" b="0" dirty="0" err="1">
                <a:solidFill>
                  <a:srgbClr val="000000"/>
                </a:solidFill>
              </a:rPr>
              <a:t>dhe</a:t>
            </a:r>
            <a:r>
              <a:rPr lang="de-DE" sz="1800" b="0" dirty="0">
                <a:solidFill>
                  <a:srgbClr val="000000"/>
                </a:solidFill>
              </a:rPr>
              <a:t>/</a:t>
            </a:r>
            <a:r>
              <a:rPr lang="de-DE" sz="1800" b="0" dirty="0" err="1">
                <a:solidFill>
                  <a:srgbClr val="000000"/>
                </a:solidFill>
              </a:rPr>
              <a:t>ose</a:t>
            </a:r>
            <a:r>
              <a:rPr lang="de-DE" sz="1800" b="0" dirty="0">
                <a:solidFill>
                  <a:srgbClr val="000000"/>
                </a:solidFill>
              </a:rPr>
              <a:t> </a:t>
            </a:r>
            <a:r>
              <a:rPr lang="de-DE" sz="1800" b="0" dirty="0" err="1">
                <a:solidFill>
                  <a:srgbClr val="000000"/>
                </a:solidFill>
              </a:rPr>
              <a:t>me</a:t>
            </a:r>
            <a:r>
              <a:rPr lang="de-DE" sz="1800" b="0" dirty="0">
                <a:solidFill>
                  <a:srgbClr val="000000"/>
                </a:solidFill>
              </a:rPr>
              <a:t> </a:t>
            </a:r>
            <a:r>
              <a:rPr lang="de-DE" sz="1800" b="0" dirty="0" err="1">
                <a:solidFill>
                  <a:srgbClr val="000000"/>
                </a:solidFill>
              </a:rPr>
              <a:t>Presidencën</a:t>
            </a:r>
            <a:r>
              <a:rPr lang="de-DE" sz="1800" b="0" dirty="0">
                <a:solidFill>
                  <a:srgbClr val="000000"/>
                </a:solidFill>
              </a:rPr>
              <a:t> e </a:t>
            </a:r>
            <a:r>
              <a:rPr lang="de-DE" sz="1800" b="0" dirty="0" err="1">
                <a:solidFill>
                  <a:srgbClr val="000000"/>
                </a:solidFill>
              </a:rPr>
              <a:t>radhës</a:t>
            </a:r>
            <a:r>
              <a:rPr lang="de-DE" sz="1800" b="0" dirty="0">
                <a:solidFill>
                  <a:srgbClr val="000000"/>
                </a:solidFill>
              </a:rPr>
              <a:t>. </a:t>
            </a:r>
            <a:endParaRPr lang="de-DE" sz="1800" b="0" dirty="0" smtClean="0">
              <a:solidFill>
                <a:srgbClr val="000000"/>
              </a:solidFill>
            </a:endParaRPr>
          </a:p>
          <a:p>
            <a:pPr lvl="0">
              <a:buFont typeface="Arial"/>
              <a:buChar char="•"/>
            </a:pPr>
            <a:endParaRPr lang="de-DE" sz="1800" b="0" i="1" dirty="0">
              <a:solidFill>
                <a:srgbClr val="000000"/>
              </a:solidFill>
            </a:endParaRPr>
          </a:p>
          <a:p>
            <a:pPr lvl="0">
              <a:buFont typeface="Arial"/>
              <a:buChar char="•"/>
            </a:pPr>
            <a:r>
              <a:rPr lang="de-DE" sz="1800" i="1" dirty="0" smtClean="0">
                <a:solidFill>
                  <a:srgbClr val="00B050"/>
                </a:solidFill>
              </a:rPr>
              <a:t>Organ </a:t>
            </a:r>
            <a:r>
              <a:rPr lang="de-DE" sz="1800" i="1" dirty="0" err="1">
                <a:solidFill>
                  <a:srgbClr val="00B050"/>
                </a:solidFill>
              </a:rPr>
              <a:t>ekzekutiv</a:t>
            </a:r>
            <a:r>
              <a:rPr lang="de-DE" sz="1800" i="1" dirty="0">
                <a:solidFill>
                  <a:srgbClr val="00B050"/>
                </a:solidFill>
              </a:rPr>
              <a:t> </a:t>
            </a:r>
            <a:r>
              <a:rPr lang="de-DE" sz="1800" i="1" dirty="0" err="1">
                <a:solidFill>
                  <a:srgbClr val="00B050"/>
                </a:solidFill>
              </a:rPr>
              <a:t>për</a:t>
            </a:r>
            <a:r>
              <a:rPr lang="de-DE" sz="1800" i="1" dirty="0">
                <a:solidFill>
                  <a:srgbClr val="00B050"/>
                </a:solidFill>
              </a:rPr>
              <a:t> </a:t>
            </a:r>
            <a:r>
              <a:rPr lang="de-DE" sz="1800" i="1" dirty="0" err="1">
                <a:solidFill>
                  <a:srgbClr val="00B050"/>
                </a:solidFill>
              </a:rPr>
              <a:t>zbatimin</a:t>
            </a:r>
            <a:r>
              <a:rPr lang="de-DE" sz="1800" i="1" dirty="0">
                <a:solidFill>
                  <a:srgbClr val="00B050"/>
                </a:solidFill>
              </a:rPr>
              <a:t> e </a:t>
            </a:r>
            <a:r>
              <a:rPr lang="de-DE" sz="1800" i="1" dirty="0" err="1">
                <a:solidFill>
                  <a:srgbClr val="00B050"/>
                </a:solidFill>
              </a:rPr>
              <a:t>politikës</a:t>
            </a:r>
            <a:r>
              <a:rPr lang="de-DE" sz="1800" i="1" dirty="0">
                <a:solidFill>
                  <a:srgbClr val="00B050"/>
                </a:solidFill>
              </a:rPr>
              <a:t> </a:t>
            </a:r>
            <a:r>
              <a:rPr lang="de-DE" sz="1800" i="1" dirty="0" err="1" smtClean="0">
                <a:solidFill>
                  <a:srgbClr val="00B050"/>
                </a:solidFill>
              </a:rPr>
              <a:t>komunitare</a:t>
            </a:r>
            <a:r>
              <a:rPr lang="de-DE" sz="1800" dirty="0" smtClean="0">
                <a:solidFill>
                  <a:srgbClr val="00B050"/>
                </a:solidFill>
              </a:rPr>
              <a:t>:</a:t>
            </a:r>
          </a:p>
          <a:p>
            <a:pPr marL="0" lvl="0" indent="0">
              <a:buNone/>
            </a:pPr>
            <a:r>
              <a:rPr lang="de-DE" sz="1800" b="0" dirty="0" err="1" smtClean="0">
                <a:solidFill>
                  <a:srgbClr val="000000"/>
                </a:solidFill>
              </a:rPr>
              <a:t>këtu</a:t>
            </a:r>
            <a:r>
              <a:rPr lang="de-DE" sz="1800" b="0" dirty="0" smtClean="0">
                <a:solidFill>
                  <a:srgbClr val="000000"/>
                </a:solidFill>
              </a:rPr>
              <a:t> </a:t>
            </a:r>
            <a:r>
              <a:rPr lang="de-DE" sz="1800" b="0" dirty="0" err="1">
                <a:solidFill>
                  <a:srgbClr val="000000"/>
                </a:solidFill>
              </a:rPr>
              <a:t>përfshihet</a:t>
            </a:r>
            <a:r>
              <a:rPr lang="de-DE" sz="1800" b="0" dirty="0">
                <a:solidFill>
                  <a:srgbClr val="000000"/>
                </a:solidFill>
              </a:rPr>
              <a:t> </a:t>
            </a:r>
            <a:r>
              <a:rPr lang="de-DE" sz="1800" b="0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administrimi</a:t>
            </a:r>
            <a:r>
              <a:rPr lang="de-DE" sz="1800" b="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 </a:t>
            </a:r>
            <a:r>
              <a:rPr lang="de-DE" sz="1800" b="0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financave</a:t>
            </a:r>
            <a:r>
              <a:rPr lang="de-DE" sz="1800" b="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publike </a:t>
            </a:r>
            <a:r>
              <a:rPr lang="de-DE" sz="1800" b="0" dirty="0">
                <a:solidFill>
                  <a:srgbClr val="000000"/>
                </a:solidFill>
              </a:rPr>
              <a:t>si </a:t>
            </a:r>
            <a:r>
              <a:rPr lang="de-DE" sz="1800" b="0" dirty="0" err="1">
                <a:solidFill>
                  <a:srgbClr val="000000"/>
                </a:solidFill>
              </a:rPr>
              <a:t>dhe</a:t>
            </a:r>
            <a:r>
              <a:rPr lang="de-DE" sz="1800" b="0" dirty="0">
                <a:solidFill>
                  <a:srgbClr val="000000"/>
                </a:solidFill>
              </a:rPr>
              <a:t> </a:t>
            </a:r>
            <a:r>
              <a:rPr lang="de-DE" sz="1800" b="0" dirty="0" err="1">
                <a:solidFill>
                  <a:srgbClr val="000000"/>
                </a:solidFill>
              </a:rPr>
              <a:t>zbatimi</a:t>
            </a:r>
            <a:r>
              <a:rPr lang="de-DE" sz="1800" b="0" dirty="0">
                <a:solidFill>
                  <a:srgbClr val="000000"/>
                </a:solidFill>
              </a:rPr>
              <a:t> i </a:t>
            </a:r>
            <a:r>
              <a:rPr lang="de-DE" sz="1800" b="0" dirty="0" err="1">
                <a:solidFill>
                  <a:srgbClr val="000000"/>
                </a:solidFill>
              </a:rPr>
              <a:t>politikave</a:t>
            </a:r>
            <a:r>
              <a:rPr lang="de-DE" sz="1800" b="0" dirty="0">
                <a:solidFill>
                  <a:srgbClr val="000000"/>
                </a:solidFill>
              </a:rPr>
              <a:t>. </a:t>
            </a:r>
            <a:r>
              <a:rPr lang="de-DE" sz="1800" b="0" dirty="0" err="1">
                <a:solidFill>
                  <a:srgbClr val="000000"/>
                </a:solidFill>
              </a:rPr>
              <a:t>Kjo</a:t>
            </a:r>
            <a:r>
              <a:rPr lang="de-DE" sz="1800" b="0" dirty="0">
                <a:solidFill>
                  <a:srgbClr val="000000"/>
                </a:solidFill>
              </a:rPr>
              <a:t>, </a:t>
            </a:r>
            <a:r>
              <a:rPr lang="de-DE" sz="1800" b="0" dirty="0" err="1">
                <a:solidFill>
                  <a:srgbClr val="000000"/>
                </a:solidFill>
              </a:rPr>
              <a:t>natyrisht</a:t>
            </a:r>
            <a:r>
              <a:rPr lang="de-DE" sz="1800" b="0" dirty="0">
                <a:solidFill>
                  <a:srgbClr val="000000"/>
                </a:solidFill>
              </a:rPr>
              <a:t>, </a:t>
            </a:r>
            <a:r>
              <a:rPr lang="de-DE" sz="1800" b="0" dirty="0" err="1">
                <a:solidFill>
                  <a:srgbClr val="000000"/>
                </a:solidFill>
              </a:rPr>
              <a:t>nuk</a:t>
            </a:r>
            <a:r>
              <a:rPr lang="de-DE" sz="1800" b="0" dirty="0">
                <a:solidFill>
                  <a:srgbClr val="000000"/>
                </a:solidFill>
              </a:rPr>
              <a:t> do </a:t>
            </a:r>
            <a:r>
              <a:rPr lang="de-DE" sz="1800" b="0" dirty="0" err="1">
                <a:solidFill>
                  <a:srgbClr val="000000"/>
                </a:solidFill>
              </a:rPr>
              <a:t>të</a:t>
            </a:r>
            <a:r>
              <a:rPr lang="de-DE" sz="1800" b="0" dirty="0">
                <a:solidFill>
                  <a:srgbClr val="000000"/>
                </a:solidFill>
              </a:rPr>
              <a:t> </a:t>
            </a:r>
            <a:r>
              <a:rPr lang="de-DE" sz="1800" b="0" dirty="0" err="1">
                <a:solidFill>
                  <a:srgbClr val="000000"/>
                </a:solidFill>
              </a:rPr>
              <a:t>thotë</a:t>
            </a:r>
            <a:r>
              <a:rPr lang="de-DE" sz="1800" b="0" dirty="0">
                <a:solidFill>
                  <a:srgbClr val="000000"/>
                </a:solidFill>
              </a:rPr>
              <a:t>, </a:t>
            </a:r>
            <a:r>
              <a:rPr lang="de-DE" sz="1800" b="0" dirty="0" err="1">
                <a:solidFill>
                  <a:srgbClr val="000000"/>
                </a:solidFill>
              </a:rPr>
              <a:t>që</a:t>
            </a:r>
            <a:r>
              <a:rPr lang="de-DE" sz="1800" b="0" dirty="0">
                <a:solidFill>
                  <a:srgbClr val="000000"/>
                </a:solidFill>
              </a:rPr>
              <a:t> </a:t>
            </a:r>
            <a:r>
              <a:rPr lang="de-DE" sz="1800" b="0" dirty="0" err="1">
                <a:solidFill>
                  <a:srgbClr val="000000"/>
                </a:solidFill>
              </a:rPr>
              <a:t>vetë</a:t>
            </a:r>
            <a:r>
              <a:rPr lang="de-DE" sz="1800" b="0" dirty="0">
                <a:solidFill>
                  <a:srgbClr val="000000"/>
                </a:solidFill>
              </a:rPr>
              <a:t> </a:t>
            </a:r>
            <a:r>
              <a:rPr lang="de-DE" sz="1800" b="0" dirty="0" err="1">
                <a:solidFill>
                  <a:srgbClr val="000000"/>
                </a:solidFill>
              </a:rPr>
              <a:t>Komisioni</a:t>
            </a:r>
            <a:r>
              <a:rPr lang="de-DE" sz="1800" b="0" dirty="0">
                <a:solidFill>
                  <a:srgbClr val="000000"/>
                </a:solidFill>
              </a:rPr>
              <a:t> do </a:t>
            </a:r>
            <a:r>
              <a:rPr lang="de-DE" sz="1800" b="0" dirty="0" err="1">
                <a:solidFill>
                  <a:srgbClr val="000000"/>
                </a:solidFill>
              </a:rPr>
              <a:t>të</a:t>
            </a:r>
            <a:r>
              <a:rPr lang="de-DE" sz="1800" b="0" dirty="0">
                <a:solidFill>
                  <a:srgbClr val="000000"/>
                </a:solidFill>
              </a:rPr>
              <a:t> </a:t>
            </a:r>
            <a:r>
              <a:rPr lang="de-DE" sz="1800" b="0" dirty="0" err="1">
                <a:solidFill>
                  <a:srgbClr val="000000"/>
                </a:solidFill>
              </a:rPr>
              <a:t>marrë</a:t>
            </a:r>
            <a:r>
              <a:rPr lang="de-DE" sz="1800" b="0" dirty="0">
                <a:solidFill>
                  <a:srgbClr val="000000"/>
                </a:solidFill>
              </a:rPr>
              <a:t> </a:t>
            </a:r>
            <a:r>
              <a:rPr lang="de-DE" sz="1800" b="0" dirty="0" err="1">
                <a:solidFill>
                  <a:srgbClr val="000000"/>
                </a:solidFill>
              </a:rPr>
              <a:t>përsipër</a:t>
            </a:r>
            <a:r>
              <a:rPr lang="de-DE" sz="1800" b="0" dirty="0">
                <a:solidFill>
                  <a:srgbClr val="000000"/>
                </a:solidFill>
              </a:rPr>
              <a:t> </a:t>
            </a:r>
            <a:r>
              <a:rPr lang="de-DE" sz="1800" b="0" dirty="0" err="1">
                <a:solidFill>
                  <a:srgbClr val="000000"/>
                </a:solidFill>
              </a:rPr>
              <a:t>zbatimin</a:t>
            </a:r>
            <a:r>
              <a:rPr lang="de-DE" sz="1800" b="0" dirty="0">
                <a:solidFill>
                  <a:srgbClr val="000000"/>
                </a:solidFill>
              </a:rPr>
              <a:t> konkret </a:t>
            </a:r>
            <a:r>
              <a:rPr lang="de-DE" sz="1800" b="0" dirty="0" err="1">
                <a:solidFill>
                  <a:srgbClr val="000000"/>
                </a:solidFill>
              </a:rPr>
              <a:t>në</a:t>
            </a:r>
            <a:r>
              <a:rPr lang="de-DE" sz="1800" b="0" dirty="0">
                <a:solidFill>
                  <a:srgbClr val="000000"/>
                </a:solidFill>
              </a:rPr>
              <a:t> </a:t>
            </a:r>
            <a:r>
              <a:rPr lang="de-DE" sz="1800" b="0" dirty="0" err="1">
                <a:solidFill>
                  <a:srgbClr val="000000"/>
                </a:solidFill>
              </a:rPr>
              <a:t>shtetet</a:t>
            </a:r>
            <a:r>
              <a:rPr lang="de-DE" sz="1800" b="0" dirty="0">
                <a:solidFill>
                  <a:srgbClr val="000000"/>
                </a:solidFill>
              </a:rPr>
              <a:t> </a:t>
            </a:r>
            <a:r>
              <a:rPr lang="de-DE" sz="1800" b="0" dirty="0" err="1">
                <a:solidFill>
                  <a:srgbClr val="000000"/>
                </a:solidFill>
              </a:rPr>
              <a:t>anëtare</a:t>
            </a:r>
            <a:r>
              <a:rPr lang="de-DE" sz="1800" b="0" dirty="0">
                <a:solidFill>
                  <a:srgbClr val="000000"/>
                </a:solidFill>
              </a:rPr>
              <a:t> </a:t>
            </a:r>
            <a:r>
              <a:rPr lang="de-DE" sz="1800" b="0" dirty="0" err="1">
                <a:solidFill>
                  <a:srgbClr val="000000"/>
                </a:solidFill>
              </a:rPr>
              <a:t>të</a:t>
            </a:r>
            <a:r>
              <a:rPr lang="de-DE" sz="1800" b="0" dirty="0">
                <a:solidFill>
                  <a:srgbClr val="000000"/>
                </a:solidFill>
              </a:rPr>
              <a:t> </a:t>
            </a:r>
            <a:r>
              <a:rPr lang="de-DE" sz="1800" b="0" dirty="0" err="1">
                <a:solidFill>
                  <a:srgbClr val="000000"/>
                </a:solidFill>
              </a:rPr>
              <a:t>urdhëresave</a:t>
            </a:r>
            <a:r>
              <a:rPr lang="de-DE" sz="1800" b="0" dirty="0">
                <a:solidFill>
                  <a:srgbClr val="000000"/>
                </a:solidFill>
              </a:rPr>
              <a:t> </a:t>
            </a:r>
            <a:r>
              <a:rPr lang="de-DE" sz="1800" b="0" dirty="0" err="1">
                <a:solidFill>
                  <a:srgbClr val="000000"/>
                </a:solidFill>
              </a:rPr>
              <a:t>dhe</a:t>
            </a:r>
            <a:r>
              <a:rPr lang="de-DE" sz="1800" b="0" dirty="0">
                <a:solidFill>
                  <a:srgbClr val="000000"/>
                </a:solidFill>
              </a:rPr>
              <a:t> </a:t>
            </a:r>
            <a:r>
              <a:rPr lang="de-DE" sz="1800" b="0" dirty="0" err="1">
                <a:solidFill>
                  <a:srgbClr val="000000"/>
                </a:solidFill>
              </a:rPr>
              <a:t>direktivave</a:t>
            </a:r>
            <a:r>
              <a:rPr lang="de-DE" sz="1800" b="0" dirty="0">
                <a:solidFill>
                  <a:srgbClr val="000000"/>
                </a:solidFill>
              </a:rPr>
              <a:t> </a:t>
            </a:r>
            <a:r>
              <a:rPr lang="de-DE" sz="1800" b="0" dirty="0" err="1">
                <a:solidFill>
                  <a:srgbClr val="000000"/>
                </a:solidFill>
              </a:rPr>
              <a:t>të</a:t>
            </a:r>
            <a:r>
              <a:rPr lang="de-DE" sz="1800" b="0" dirty="0">
                <a:solidFill>
                  <a:srgbClr val="000000"/>
                </a:solidFill>
              </a:rPr>
              <a:t> </a:t>
            </a:r>
            <a:r>
              <a:rPr lang="de-DE" sz="1800" b="0" dirty="0" err="1">
                <a:solidFill>
                  <a:srgbClr val="000000"/>
                </a:solidFill>
              </a:rPr>
              <a:t>panumërta</a:t>
            </a:r>
            <a:r>
              <a:rPr lang="de-DE" sz="1800" b="0" dirty="0">
                <a:solidFill>
                  <a:srgbClr val="000000"/>
                </a:solidFill>
              </a:rPr>
              <a:t>. </a:t>
            </a:r>
            <a:endParaRPr lang="de-DE" sz="1800" b="0" dirty="0" smtClean="0">
              <a:solidFill>
                <a:srgbClr val="000000"/>
              </a:solidFill>
            </a:endParaRPr>
          </a:p>
          <a:p>
            <a:pPr marL="0" lvl="0" indent="0">
              <a:buNone/>
            </a:pPr>
            <a:r>
              <a:rPr lang="de-DE" sz="1800" b="0" dirty="0" smtClean="0">
                <a:solidFill>
                  <a:srgbClr val="000000"/>
                </a:solidFill>
              </a:rPr>
              <a:t> </a:t>
            </a:r>
            <a:r>
              <a:rPr lang="de-DE" sz="1800" b="0" dirty="0" err="1" smtClean="0">
                <a:solidFill>
                  <a:srgbClr val="000000"/>
                </a:solidFill>
              </a:rPr>
              <a:t>Ndërsa</a:t>
            </a:r>
            <a:r>
              <a:rPr lang="de-DE" sz="1800" b="0" dirty="0" smtClean="0">
                <a:solidFill>
                  <a:srgbClr val="000000"/>
                </a:solidFill>
              </a:rPr>
              <a:t> </a:t>
            </a:r>
            <a:r>
              <a:rPr lang="de-DE" sz="1800" b="0" dirty="0" err="1">
                <a:solidFill>
                  <a:srgbClr val="000000"/>
                </a:solidFill>
              </a:rPr>
              <a:t>detyra</a:t>
            </a:r>
            <a:r>
              <a:rPr lang="de-DE" sz="1800" b="0" dirty="0">
                <a:solidFill>
                  <a:srgbClr val="000000"/>
                </a:solidFill>
              </a:rPr>
              <a:t> </a:t>
            </a:r>
            <a:r>
              <a:rPr lang="de-DE" sz="1800" b="0" dirty="0" err="1">
                <a:solidFill>
                  <a:srgbClr val="000000"/>
                </a:solidFill>
              </a:rPr>
              <a:t>kryesore</a:t>
            </a:r>
            <a:r>
              <a:rPr lang="de-DE" sz="1800" b="0" dirty="0">
                <a:solidFill>
                  <a:srgbClr val="000000"/>
                </a:solidFill>
              </a:rPr>
              <a:t> e </a:t>
            </a:r>
            <a:r>
              <a:rPr lang="de-DE" sz="1800" b="0" dirty="0" err="1">
                <a:solidFill>
                  <a:srgbClr val="000000"/>
                </a:solidFill>
              </a:rPr>
              <a:t>Komisionit</a:t>
            </a:r>
            <a:r>
              <a:rPr lang="de-DE" sz="1800" b="0" dirty="0">
                <a:solidFill>
                  <a:srgbClr val="000000"/>
                </a:solidFill>
              </a:rPr>
              <a:t> </a:t>
            </a:r>
            <a:r>
              <a:rPr lang="de-DE" sz="1800" b="0" dirty="0" err="1">
                <a:solidFill>
                  <a:srgbClr val="000000"/>
                </a:solidFill>
              </a:rPr>
              <a:t>qëndron</a:t>
            </a:r>
            <a:r>
              <a:rPr lang="de-DE" sz="1800" b="0" dirty="0">
                <a:solidFill>
                  <a:srgbClr val="000000"/>
                </a:solidFill>
              </a:rPr>
              <a:t> </a:t>
            </a:r>
            <a:r>
              <a:rPr lang="de-DE" sz="1800" b="0" dirty="0" err="1">
                <a:solidFill>
                  <a:srgbClr val="000000"/>
                </a:solidFill>
              </a:rPr>
              <a:t>në</a:t>
            </a:r>
            <a:r>
              <a:rPr lang="de-DE" sz="1800" b="0" dirty="0">
                <a:solidFill>
                  <a:srgbClr val="000000"/>
                </a:solidFill>
              </a:rPr>
              <a:t> </a:t>
            </a:r>
            <a:r>
              <a:rPr lang="de-DE" sz="1800" b="0" dirty="0" err="1">
                <a:solidFill>
                  <a:srgbClr val="000000"/>
                </a:solidFill>
              </a:rPr>
              <a:t>mbikqyrjen</a:t>
            </a:r>
            <a:r>
              <a:rPr lang="de-DE" sz="1800" b="0" dirty="0">
                <a:solidFill>
                  <a:srgbClr val="000000"/>
                </a:solidFill>
              </a:rPr>
              <a:t> </a:t>
            </a:r>
            <a:r>
              <a:rPr lang="de-DE" sz="1800" b="0" dirty="0" err="1">
                <a:solidFill>
                  <a:srgbClr val="000000"/>
                </a:solidFill>
              </a:rPr>
              <a:t>dhe</a:t>
            </a:r>
            <a:r>
              <a:rPr lang="de-DE" sz="1800" b="0" dirty="0">
                <a:solidFill>
                  <a:srgbClr val="000000"/>
                </a:solidFill>
              </a:rPr>
              <a:t> </a:t>
            </a:r>
            <a:r>
              <a:rPr lang="de-DE" sz="1800" b="0" dirty="0" err="1">
                <a:solidFill>
                  <a:srgbClr val="000000"/>
                </a:solidFill>
              </a:rPr>
              <a:t>kontrollin</a:t>
            </a:r>
            <a:r>
              <a:rPr lang="de-DE" sz="1800" b="0" dirty="0">
                <a:solidFill>
                  <a:srgbClr val="000000"/>
                </a:solidFill>
              </a:rPr>
              <a:t> e </a:t>
            </a:r>
            <a:r>
              <a:rPr lang="de-DE" sz="1800" b="0" dirty="0" err="1">
                <a:solidFill>
                  <a:srgbClr val="000000"/>
                </a:solidFill>
              </a:rPr>
              <a:t>zbatimit</a:t>
            </a:r>
            <a:r>
              <a:rPr lang="de-DE" sz="1800" b="0" dirty="0">
                <a:solidFill>
                  <a:srgbClr val="000000"/>
                </a:solidFill>
              </a:rPr>
              <a:t> </a:t>
            </a:r>
            <a:r>
              <a:rPr lang="de-DE" sz="1800" b="0" dirty="0" err="1">
                <a:solidFill>
                  <a:srgbClr val="000000"/>
                </a:solidFill>
              </a:rPr>
              <a:t>të</a:t>
            </a:r>
            <a:r>
              <a:rPr lang="de-DE" sz="1800" b="0" dirty="0">
                <a:solidFill>
                  <a:srgbClr val="000000"/>
                </a:solidFill>
              </a:rPr>
              <a:t> </a:t>
            </a:r>
            <a:r>
              <a:rPr lang="de-DE" sz="1800" b="0" dirty="0" err="1">
                <a:solidFill>
                  <a:srgbClr val="000000"/>
                </a:solidFill>
              </a:rPr>
              <a:t>këtyre</a:t>
            </a:r>
            <a:r>
              <a:rPr lang="de-DE" sz="1800" b="0" dirty="0">
                <a:solidFill>
                  <a:srgbClr val="000000"/>
                </a:solidFill>
              </a:rPr>
              <a:t> </a:t>
            </a:r>
            <a:r>
              <a:rPr lang="de-DE" sz="1800" b="0" dirty="0" err="1">
                <a:solidFill>
                  <a:srgbClr val="000000"/>
                </a:solidFill>
              </a:rPr>
              <a:t>rregullave</a:t>
            </a:r>
            <a:r>
              <a:rPr lang="de-DE" sz="1800" b="0" dirty="0">
                <a:solidFill>
                  <a:srgbClr val="000000"/>
                </a:solidFill>
              </a:rPr>
              <a:t> </a:t>
            </a:r>
            <a:r>
              <a:rPr lang="de-DE" sz="1800" b="0" dirty="0" err="1">
                <a:solidFill>
                  <a:srgbClr val="000000"/>
                </a:solidFill>
              </a:rPr>
              <a:t>nga</a:t>
            </a:r>
            <a:r>
              <a:rPr lang="de-DE" sz="1800" b="0" dirty="0">
                <a:solidFill>
                  <a:srgbClr val="000000"/>
                </a:solidFill>
              </a:rPr>
              <a:t> </a:t>
            </a:r>
            <a:r>
              <a:rPr lang="de-DE" sz="1800" b="0" dirty="0" err="1">
                <a:solidFill>
                  <a:srgbClr val="000000"/>
                </a:solidFill>
              </a:rPr>
              <a:t>shtetet</a:t>
            </a:r>
            <a:r>
              <a:rPr lang="de-DE" sz="1800" b="0" dirty="0">
                <a:solidFill>
                  <a:srgbClr val="000000"/>
                </a:solidFill>
              </a:rPr>
              <a:t> </a:t>
            </a:r>
            <a:r>
              <a:rPr lang="de-DE" sz="1800" b="0" dirty="0" err="1">
                <a:solidFill>
                  <a:srgbClr val="000000"/>
                </a:solidFill>
              </a:rPr>
              <a:t>anëtare</a:t>
            </a:r>
            <a:r>
              <a:rPr lang="de-DE" sz="1800" b="0" dirty="0">
                <a:solidFill>
                  <a:srgbClr val="000000"/>
                </a:solidFill>
              </a:rPr>
              <a:t>. </a:t>
            </a:r>
          </a:p>
          <a:p>
            <a:pPr lvl="0"/>
            <a:endParaRPr lang="en-US" sz="1800" dirty="0">
              <a:solidFill>
                <a:srgbClr val="000000"/>
              </a:solidFill>
            </a:endParaRPr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572078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plate1-PUB">
  <a:themeElements>
    <a:clrScheme name="template1-PUB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emplate1-PUB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template1-PUB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1-PUB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1-PUB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1-PUB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1-PUB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1-PUB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1-PUB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1-PUB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1-PUB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1-PUB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1-PUB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1-PUB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774</TotalTime>
  <Words>497</Words>
  <Application>Microsoft Office PowerPoint</Application>
  <PresentationFormat>On-screen Show (4:3)</PresentationFormat>
  <Paragraphs>36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Arial</vt:lpstr>
      <vt:lpstr>BatangChe</vt:lpstr>
      <vt:lpstr>Calibri</vt:lpstr>
      <vt:lpstr>Times New Roman</vt:lpstr>
      <vt:lpstr>Verdana</vt:lpstr>
      <vt:lpstr>Wingdings</vt:lpstr>
      <vt:lpstr>Tema di Office</vt:lpstr>
      <vt:lpstr>template1-PUB</vt:lpstr>
      <vt:lpstr>Leksion 5  INSTITUCIONET e BE</vt:lpstr>
      <vt:lpstr>    Ndërthurje e niveleve në sistemin disaniveles     </vt:lpstr>
      <vt:lpstr>Komisioni Evropian </vt:lpstr>
      <vt:lpstr>KOMISIONI EVROPIAN </vt:lpstr>
      <vt:lpstr>PowerPoint Presentation</vt:lpstr>
      <vt:lpstr>KOMISIONI</vt:lpstr>
      <vt:lpstr>PowerPoint Presentation</vt:lpstr>
      <vt:lpstr>Detyrat qendrore të Komisionit mund të përshkruhen me katër fjalë kyçe:  </vt:lpstr>
      <vt:lpstr>Detyrat qendrore të Komisionit mund të përshkruhen me katër fjalë kyçe: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PERSERITJE  INSTITUCIONET</dc:title>
  <dc:creator>Meri</dc:creator>
  <cp:lastModifiedBy>User</cp:lastModifiedBy>
  <cp:revision>40</cp:revision>
  <dcterms:created xsi:type="dcterms:W3CDTF">2012-05-17T18:54:56Z</dcterms:created>
  <dcterms:modified xsi:type="dcterms:W3CDTF">2023-01-15T11:35:29Z</dcterms:modified>
</cp:coreProperties>
</file>