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83" r:id="rId6"/>
    <p:sldId id="28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4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74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49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0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408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408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1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4279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2248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74279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2202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ec.europa.eu/about/ds_en.ht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Leksion</a:t>
            </a:r>
            <a:r>
              <a:rPr lang="en-US" sz="3200">
                <a:solidFill>
                  <a:srgbClr val="0070C0"/>
                </a:solidFill>
              </a:rPr>
              <a:t> </a:t>
            </a:r>
            <a:r>
              <a:rPr lang="en-US" sz="3200" smtClean="0">
                <a:solidFill>
                  <a:srgbClr val="0070C0"/>
                </a:solidFill>
              </a:rPr>
              <a:t>5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INSTITUCIONET e BE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00B0F0"/>
                </a:solidFill>
                <a:latin typeface="BatangChe" pitchFamily="49" charset="-127"/>
                <a:ea typeface="BatangChe" pitchFamily="49" charset="-127"/>
              </a:rPr>
              <a:t>Komisioni</a:t>
            </a:r>
            <a:r>
              <a:rPr lang="en-US" sz="4400" dirty="0" smtClean="0">
                <a:solidFill>
                  <a:srgbClr val="00B0F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BatangChe" pitchFamily="49" charset="-127"/>
                <a:ea typeface="BatangChe" pitchFamily="49" charset="-127"/>
              </a:rPr>
              <a:t>Europian</a:t>
            </a:r>
            <a:endParaRPr lang="en-US" sz="4400" dirty="0">
              <a:solidFill>
                <a:srgbClr val="00B0F0"/>
              </a:solidFill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0729"/>
            <a:ext cx="10620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07315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305" y="260648"/>
            <a:ext cx="232410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" marR="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Ndërthurje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niveleve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në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sistemin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disaniveles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egnaposto contenuto 3" descr="http://www.dadalos-europe.org/alb/images/eu-mehrebenensystem_alb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49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/>
              <a:t>Komisioni</a:t>
            </a:r>
            <a:r>
              <a:rPr lang="en-US" sz="4000" dirty="0"/>
              <a:t> </a:t>
            </a:r>
            <a:r>
              <a:rPr lang="en-US" sz="4000" dirty="0" err="1"/>
              <a:t>Evropian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b="0" dirty="0" err="1"/>
              <a:t>Komisioni</a:t>
            </a:r>
            <a:r>
              <a:rPr lang="de-DE" sz="1800" b="0" dirty="0"/>
              <a:t>  </a:t>
            </a:r>
            <a:r>
              <a:rPr lang="de-DE" sz="1800" b="0" dirty="0" err="1"/>
              <a:t>është</a:t>
            </a:r>
            <a:r>
              <a:rPr lang="de-DE" sz="1800" b="0" dirty="0"/>
              <a:t>, </a:t>
            </a:r>
            <a:r>
              <a:rPr lang="de-DE" sz="1800" b="0" dirty="0" smtClean="0"/>
              <a:t>si </a:t>
            </a:r>
            <a:r>
              <a:rPr lang="de-DE" sz="1800" b="0" dirty="0" err="1"/>
              <a:t>në</a:t>
            </a:r>
            <a:r>
              <a:rPr lang="de-DE" sz="1800" b="0" dirty="0"/>
              <a:t> </a:t>
            </a:r>
            <a:r>
              <a:rPr lang="de-DE" sz="1800" b="0" dirty="0" err="1"/>
              <a:t>politikën</a:t>
            </a:r>
            <a:r>
              <a:rPr lang="de-DE" sz="1800" b="0" dirty="0"/>
              <a:t> </a:t>
            </a:r>
            <a:r>
              <a:rPr lang="de-DE" sz="1800" b="0" dirty="0" err="1"/>
              <a:t>ndërkombëtare</a:t>
            </a:r>
            <a:r>
              <a:rPr lang="de-DE" sz="1800" b="0" dirty="0"/>
              <a:t> </a:t>
            </a:r>
            <a:r>
              <a:rPr lang="de-DE" sz="1800" b="0" dirty="0" err="1"/>
              <a:t>ashtu</a:t>
            </a:r>
            <a:r>
              <a:rPr lang="de-DE" sz="1800" b="0" dirty="0"/>
              <a:t> </a:t>
            </a:r>
            <a:r>
              <a:rPr lang="de-DE" sz="1800" b="0" dirty="0" err="1"/>
              <a:t>edhe</a:t>
            </a:r>
            <a:r>
              <a:rPr lang="de-DE" sz="1800" b="0" dirty="0"/>
              <a:t> </a:t>
            </a:r>
            <a:r>
              <a:rPr lang="de-DE" sz="1800" b="0" dirty="0" err="1"/>
              <a:t>në</a:t>
            </a:r>
            <a:r>
              <a:rPr lang="de-DE" sz="1800" b="0" dirty="0"/>
              <a:t> </a:t>
            </a:r>
            <a:r>
              <a:rPr lang="de-DE" sz="1800" b="0" dirty="0" err="1"/>
              <a:t>atë</a:t>
            </a:r>
            <a:r>
              <a:rPr lang="de-DE" sz="1800" b="0" dirty="0"/>
              <a:t> </a:t>
            </a:r>
            <a:r>
              <a:rPr lang="de-DE" sz="1800" b="0" dirty="0" err="1"/>
              <a:t>kombëtare</a:t>
            </a:r>
            <a:r>
              <a:rPr lang="de-DE" sz="1800" b="0" dirty="0"/>
              <a:t>, i pari </a:t>
            </a:r>
            <a:r>
              <a:rPr lang="de-DE" sz="1800" b="0" dirty="0" err="1"/>
              <a:t>organ</a:t>
            </a:r>
            <a:r>
              <a:rPr lang="de-DE" sz="1800" b="0" dirty="0"/>
              <a:t> </a:t>
            </a:r>
            <a:r>
              <a:rPr lang="de-DE" sz="1800" b="0" dirty="0" err="1"/>
              <a:t>vërtetë</a:t>
            </a:r>
            <a:r>
              <a:rPr lang="de-DE" sz="1800" b="0" dirty="0"/>
              <a:t> </a:t>
            </a:r>
            <a:r>
              <a:rPr lang="de-DE" sz="1800" dirty="0" err="1"/>
              <a:t>mbikombëtar</a:t>
            </a:r>
            <a:r>
              <a:rPr lang="de-DE" sz="1800" dirty="0"/>
              <a:t>. </a:t>
            </a:r>
            <a:endParaRPr lang="de-DE" sz="1800" dirty="0" smtClean="0"/>
          </a:p>
          <a:p>
            <a:r>
              <a:rPr lang="de-DE" sz="1800" b="0" dirty="0" smtClean="0"/>
              <a:t>Ai </a:t>
            </a:r>
            <a:r>
              <a:rPr lang="de-DE" sz="1800" b="0" dirty="0" err="1"/>
              <a:t>përbëhet</a:t>
            </a:r>
            <a:r>
              <a:rPr lang="de-DE" sz="1800" b="0" dirty="0"/>
              <a:t> </a:t>
            </a:r>
            <a:r>
              <a:rPr lang="de-DE" sz="1800" b="0" dirty="0" err="1"/>
              <a:t>aktualisht</a:t>
            </a:r>
            <a:r>
              <a:rPr lang="de-DE" sz="1800" b="0" dirty="0"/>
              <a:t> </a:t>
            </a:r>
            <a:r>
              <a:rPr lang="de-DE" sz="1800" b="0" dirty="0" err="1"/>
              <a:t>nga</a:t>
            </a:r>
            <a:r>
              <a:rPr lang="de-DE" sz="1800" b="0" dirty="0"/>
              <a:t> 27 </a:t>
            </a:r>
            <a:r>
              <a:rPr lang="de-DE" sz="1800" b="0" dirty="0" err="1"/>
              <a:t>anëtarë</a:t>
            </a:r>
            <a:r>
              <a:rPr lang="de-DE" sz="1800" b="0" dirty="0"/>
              <a:t>, </a:t>
            </a:r>
            <a:r>
              <a:rPr lang="de-DE" sz="1800" b="0" dirty="0" err="1"/>
              <a:t>të</a:t>
            </a:r>
            <a:r>
              <a:rPr lang="de-DE" sz="1800" b="0" dirty="0"/>
              <a:t> </a:t>
            </a:r>
            <a:r>
              <a:rPr lang="de-DE" sz="1800" b="0" dirty="0" err="1"/>
              <a:t>cilët</a:t>
            </a:r>
            <a:r>
              <a:rPr lang="de-DE" sz="1800" b="0" dirty="0"/>
              <a:t> </a:t>
            </a:r>
            <a:r>
              <a:rPr lang="de-DE" sz="1800" b="0" dirty="0" err="1"/>
              <a:t>propozohen</a:t>
            </a:r>
            <a:r>
              <a:rPr lang="de-DE" sz="1800" b="0" dirty="0"/>
              <a:t> </a:t>
            </a:r>
            <a:r>
              <a:rPr lang="de-DE" sz="1800" b="0" dirty="0" err="1"/>
              <a:t>nga</a:t>
            </a:r>
            <a:r>
              <a:rPr lang="de-DE" sz="1800" b="0" dirty="0"/>
              <a:t> </a:t>
            </a:r>
            <a:r>
              <a:rPr lang="de-DE" sz="1800" b="0" dirty="0" err="1"/>
              <a:t>qeveritë</a:t>
            </a:r>
            <a:r>
              <a:rPr lang="de-DE" sz="1800" b="0" dirty="0"/>
              <a:t> e </a:t>
            </a:r>
            <a:r>
              <a:rPr lang="de-DE" sz="1800" b="0" dirty="0" err="1"/>
              <a:t>shteteve</a:t>
            </a:r>
            <a:r>
              <a:rPr lang="de-DE" sz="1800" b="0" dirty="0"/>
              <a:t> </a:t>
            </a:r>
            <a:r>
              <a:rPr lang="de-DE" sz="1800" b="0" dirty="0" err="1"/>
              <a:t>anëtare</a:t>
            </a:r>
            <a:r>
              <a:rPr lang="de-DE" sz="1800" b="0" dirty="0"/>
              <a:t> </a:t>
            </a:r>
            <a:r>
              <a:rPr lang="de-DE" sz="1800" b="0" dirty="0" err="1"/>
              <a:t>dhe</a:t>
            </a:r>
            <a:r>
              <a:rPr lang="de-DE" sz="1800" b="0" dirty="0"/>
              <a:t> </a:t>
            </a:r>
            <a:r>
              <a:rPr lang="de-DE" sz="1800" b="0" dirty="0" err="1"/>
              <a:t>emërohen</a:t>
            </a:r>
            <a:r>
              <a:rPr lang="de-DE" sz="1800" b="0" dirty="0"/>
              <a:t> </a:t>
            </a:r>
            <a:r>
              <a:rPr lang="de-DE" sz="1800" b="0" dirty="0" err="1"/>
              <a:t>me</a:t>
            </a:r>
            <a:r>
              <a:rPr lang="de-DE" sz="1800" b="0" dirty="0"/>
              <a:t> </a:t>
            </a:r>
            <a:r>
              <a:rPr lang="de-DE" sz="1800" b="0" dirty="0" err="1"/>
              <a:t>një</a:t>
            </a:r>
            <a:r>
              <a:rPr lang="de-DE" sz="1800" b="0" dirty="0"/>
              <a:t> </a:t>
            </a:r>
            <a:r>
              <a:rPr lang="de-DE" sz="1800" b="0" dirty="0" err="1"/>
              <a:t>mandat</a:t>
            </a:r>
            <a:r>
              <a:rPr lang="de-DE" sz="1800" b="0" dirty="0"/>
              <a:t> </a:t>
            </a:r>
            <a:r>
              <a:rPr lang="de-DE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pesëvjeçar</a:t>
            </a:r>
            <a:r>
              <a:rPr lang="de-DE" sz="1800" b="0" dirty="0"/>
              <a:t>, </a:t>
            </a:r>
            <a:r>
              <a:rPr lang="de-DE" sz="1800" b="0" dirty="0" err="1"/>
              <a:t>për</a:t>
            </a:r>
            <a:r>
              <a:rPr lang="de-DE" sz="1800" b="0" dirty="0"/>
              <a:t> </a:t>
            </a:r>
            <a:r>
              <a:rPr lang="de-DE" sz="1800" b="0" dirty="0" err="1"/>
              <a:t>të</a:t>
            </a:r>
            <a:r>
              <a:rPr lang="de-DE" sz="1800" b="0" dirty="0"/>
              <a:t> </a:t>
            </a:r>
            <a:r>
              <a:rPr lang="de-DE" sz="1800" b="0" dirty="0" err="1"/>
              <a:t>cilin</a:t>
            </a:r>
            <a:r>
              <a:rPr lang="de-DE" sz="1800" b="0" dirty="0"/>
              <a:t> </a:t>
            </a:r>
            <a:r>
              <a:rPr lang="de-DE" sz="1800" b="0" dirty="0" err="1"/>
              <a:t>ndërkohë</a:t>
            </a:r>
            <a:r>
              <a:rPr lang="de-DE" sz="1800" b="0" dirty="0"/>
              <a:t> </a:t>
            </a:r>
            <a:r>
              <a:rPr lang="de-DE" sz="1800" b="0" dirty="0" err="1"/>
              <a:t>nevojitet</a:t>
            </a:r>
            <a:r>
              <a:rPr lang="de-DE" sz="1800" b="0" dirty="0"/>
              <a:t> </a:t>
            </a:r>
            <a:r>
              <a:rPr lang="de-DE" sz="1800" b="0" dirty="0" err="1"/>
              <a:t>edhe</a:t>
            </a:r>
            <a:r>
              <a:rPr lang="de-DE" sz="1800" b="0" dirty="0"/>
              <a:t> </a:t>
            </a:r>
            <a:r>
              <a:rPr lang="de-DE" sz="1800" b="0" dirty="0" err="1"/>
              <a:t>miratimi</a:t>
            </a:r>
            <a:r>
              <a:rPr lang="de-DE" sz="1800" b="0" dirty="0"/>
              <a:t> i </a:t>
            </a:r>
            <a:r>
              <a:rPr lang="de-DE" sz="1800" b="0" dirty="0" err="1"/>
              <a:t>Parlamentit</a:t>
            </a:r>
            <a:r>
              <a:rPr lang="de-DE" sz="1800" b="0" dirty="0"/>
              <a:t> </a:t>
            </a:r>
            <a:r>
              <a:rPr lang="de-DE" sz="1800" b="0" dirty="0" err="1"/>
              <a:t>Evropian</a:t>
            </a:r>
            <a:r>
              <a:rPr lang="de-DE" sz="1800" b="0" dirty="0"/>
              <a:t>.</a:t>
            </a:r>
            <a:endParaRPr lang="en-US" sz="1800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4723390" cy="295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86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KOMISIONI EVROPIAN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politikisht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pavarur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përfaqëson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promovon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kolektive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tërësi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udhëheqëse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kryen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katër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funksionet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vijim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iniciator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politikës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legjislacionit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Unionit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propozon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normativën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ligjore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Parlament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Këshill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trup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kryesor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ekzekutues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zbaton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legjislacionin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e UE-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marrjes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vendimeve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konkrete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implementimin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zbaton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vendimet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Këshillit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udhëheq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realizimin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buxhetit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zbaton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politikat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BE-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rojë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marrëveshjeve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doemos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sigurojë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anëtare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zbatojnë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normativat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direktivat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miratojnë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Këshilli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Parlamenti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4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4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bashku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Gjykatën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drejtësisë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përgjegjëse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UE-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zbatohet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anëtare</a:t>
            </a:r>
            <a:endParaRPr lang="en-US" sz="24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24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përfaqëson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UE-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skenën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ndërkombëtare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negociator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rëndësishëm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emër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UE-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marrëveshjet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kontaktet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ndërkombëtare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treta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organizatat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ndërkombëtare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KOMISIONI</a:t>
            </a:r>
            <a:endParaRPr lang="en-US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Komisarët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veprojnë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vendit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origjinës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angazhohen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pavarësi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interesin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Komunitetit</a:t>
            </a:r>
            <a:r>
              <a:rPr lang="de-DE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de-DE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Ata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mbështeten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plot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23.000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nëpunës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sz="2400" b="0" dirty="0" err="1" smtClean="0">
                <a:latin typeface="Times New Roman" pitchFamily="18" charset="0"/>
                <a:cs typeface="Times New Roman" pitchFamily="18" charset="0"/>
              </a:rPr>
              <a:t>organizuar</a:t>
            </a:r>
            <a:r>
              <a:rPr lang="de-DE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ashtuquajtura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  <a:hlinkClick r:id="rId2"/>
              </a:rPr>
              <a:t>Drejtori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  <a:hlinkClick r:id="rId2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  <a:hlinkClick r:id="rId2"/>
              </a:rPr>
              <a:t>përgjithshme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ndahen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katër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mëdha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Blip>
                <a:blip r:embed="rId3"/>
              </a:buBlip>
            </a:pP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sektorët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politikë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bujqësia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zhvillimi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rural,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konkurrencës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industriale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de-DE" sz="2400" b="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Blip>
                <a:blip r:embed="rId3"/>
              </a:buBlip>
            </a:pPr>
            <a:r>
              <a:rPr lang="de-DE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marrëdhëniet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jashtë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zhvillimi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zgjerimi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tregtia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>
              <a:buBlip>
                <a:blip r:embed="rId3"/>
              </a:buBlip>
            </a:pP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shërbimet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Sekretaria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.)  </a:t>
            </a:r>
          </a:p>
          <a:p>
            <a:pPr>
              <a:buBlip>
                <a:blip r:embed="rId3"/>
              </a:buBlip>
            </a:pP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shërbimet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de-D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brendshme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përkthimet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0" dirty="0" err="1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de-DE" sz="2400" b="0" dirty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47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" y="-171400"/>
            <a:ext cx="9144000" cy="704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2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Detyrat</a:t>
            </a:r>
            <a:r>
              <a:rPr lang="de-DE" dirty="0"/>
              <a:t> </a:t>
            </a:r>
            <a:r>
              <a:rPr lang="de-DE" dirty="0" err="1"/>
              <a:t>qendrore</a:t>
            </a:r>
            <a:r>
              <a:rPr lang="de-DE" dirty="0"/>
              <a:t> </a:t>
            </a:r>
            <a:r>
              <a:rPr lang="de-DE" dirty="0" err="1"/>
              <a:t>të</a:t>
            </a:r>
            <a:r>
              <a:rPr lang="de-DE" dirty="0"/>
              <a:t> </a:t>
            </a:r>
            <a:r>
              <a:rPr lang="de-DE" dirty="0" err="1"/>
              <a:t>Komisionit</a:t>
            </a:r>
            <a:r>
              <a:rPr lang="de-DE" dirty="0"/>
              <a:t> </a:t>
            </a:r>
            <a:r>
              <a:rPr lang="de-DE" dirty="0" err="1"/>
              <a:t>mund</a:t>
            </a:r>
            <a:r>
              <a:rPr lang="de-DE" dirty="0"/>
              <a:t> </a:t>
            </a:r>
            <a:r>
              <a:rPr lang="de-DE" dirty="0" err="1"/>
              <a:t>të</a:t>
            </a:r>
            <a:r>
              <a:rPr lang="de-DE" dirty="0"/>
              <a:t> </a:t>
            </a:r>
            <a:r>
              <a:rPr lang="de-DE" dirty="0" err="1"/>
              <a:t>përshkruhen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u="sng" dirty="0" err="1"/>
              <a:t>katër</a:t>
            </a:r>
            <a:r>
              <a:rPr lang="de-DE" u="sng" dirty="0"/>
              <a:t> </a:t>
            </a:r>
            <a:r>
              <a:rPr lang="de-DE" u="sng" dirty="0" err="1"/>
              <a:t>fjalë</a:t>
            </a:r>
            <a:r>
              <a:rPr lang="de-DE" u="sng" dirty="0"/>
              <a:t> </a:t>
            </a:r>
            <a:r>
              <a:rPr lang="de-DE" u="sng" dirty="0" err="1"/>
              <a:t>kyçe</a:t>
            </a:r>
            <a:r>
              <a:rPr lang="de-DE" u="sng" dirty="0"/>
              <a:t>: </a:t>
            </a:r>
            <a:br>
              <a:rPr lang="de-DE" u="sng" dirty="0"/>
            </a:br>
            <a:endParaRPr lang="en-US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sz="2000" i="1" dirty="0" smtClean="0">
                <a:solidFill>
                  <a:srgbClr val="00B050"/>
                </a:solidFill>
              </a:rPr>
              <a:t>E </a:t>
            </a:r>
            <a:r>
              <a:rPr lang="de-DE" sz="2000" i="1" dirty="0" err="1">
                <a:solidFill>
                  <a:srgbClr val="00B050"/>
                </a:solidFill>
              </a:rPr>
              <a:t>drejta</a:t>
            </a:r>
            <a:r>
              <a:rPr lang="de-DE" sz="2000" i="1" dirty="0">
                <a:solidFill>
                  <a:srgbClr val="00B050"/>
                </a:solidFill>
              </a:rPr>
              <a:t> </a:t>
            </a:r>
            <a:r>
              <a:rPr lang="de-DE" sz="2000" i="1" dirty="0" err="1">
                <a:solidFill>
                  <a:srgbClr val="00B050"/>
                </a:solidFill>
              </a:rPr>
              <a:t>për</a:t>
            </a:r>
            <a:r>
              <a:rPr lang="de-DE" sz="2000" i="1" dirty="0">
                <a:solidFill>
                  <a:srgbClr val="00B050"/>
                </a:solidFill>
              </a:rPr>
              <a:t> </a:t>
            </a:r>
            <a:r>
              <a:rPr lang="de-DE" sz="2000" i="1" dirty="0" err="1">
                <a:solidFill>
                  <a:srgbClr val="00B050"/>
                </a:solidFill>
              </a:rPr>
              <a:t>iniciativë</a:t>
            </a:r>
            <a:r>
              <a:rPr lang="de-DE" sz="2000" dirty="0">
                <a:solidFill>
                  <a:srgbClr val="00B050"/>
                </a:solidFill>
              </a:rPr>
              <a:t>: </a:t>
            </a:r>
            <a:r>
              <a:rPr lang="de-DE" sz="2000" b="0" dirty="0" err="1"/>
              <a:t>Çdo</a:t>
            </a:r>
            <a:r>
              <a:rPr lang="de-DE" sz="2000" b="0" dirty="0"/>
              <a:t> </a:t>
            </a:r>
            <a:r>
              <a:rPr lang="de-DE" sz="2000" b="0" dirty="0" err="1"/>
              <a:t>vendim</a:t>
            </a:r>
            <a:r>
              <a:rPr lang="de-DE" sz="2000" b="0" dirty="0"/>
              <a:t> i </a:t>
            </a:r>
            <a:r>
              <a:rPr lang="de-DE" sz="2000" b="0" dirty="0" err="1"/>
              <a:t>Këshillit</a:t>
            </a:r>
            <a:r>
              <a:rPr lang="de-DE" sz="2000" b="0" dirty="0"/>
              <a:t> </a:t>
            </a:r>
            <a:r>
              <a:rPr lang="de-DE" sz="2000" b="0" dirty="0" err="1"/>
              <a:t>duhet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paraprihet</a:t>
            </a:r>
            <a:r>
              <a:rPr lang="de-DE" sz="2000" b="0" dirty="0"/>
              <a:t> </a:t>
            </a:r>
            <a:r>
              <a:rPr lang="de-DE" sz="2000" b="0" dirty="0" err="1"/>
              <a:t>nga</a:t>
            </a:r>
            <a:r>
              <a:rPr lang="de-DE" sz="2000" b="0" dirty="0"/>
              <a:t> </a:t>
            </a:r>
            <a:r>
              <a:rPr lang="de-DE" sz="2000" b="0" dirty="0" err="1"/>
              <a:t>një</a:t>
            </a:r>
            <a:r>
              <a:rPr lang="de-DE" sz="2000" b="0" dirty="0"/>
              <a:t> </a:t>
            </a:r>
            <a:r>
              <a:rPr lang="de-DE" sz="2000" b="0" dirty="0" err="1"/>
              <a:t>propozim</a:t>
            </a:r>
            <a:r>
              <a:rPr lang="de-DE" sz="2000" b="0" dirty="0"/>
              <a:t> i </a:t>
            </a:r>
            <a:r>
              <a:rPr lang="de-DE" sz="2000" b="0" dirty="0" err="1"/>
              <a:t>Komisionit</a:t>
            </a:r>
            <a:r>
              <a:rPr lang="de-DE" sz="2000" b="0" dirty="0"/>
              <a:t>. Ai, si </a:t>
            </a:r>
            <a:r>
              <a:rPr lang="de-DE" sz="2000" b="0" dirty="0" err="1"/>
              <a:t>një</a:t>
            </a:r>
            <a:r>
              <a:rPr lang="de-DE" sz="2000" b="0" dirty="0"/>
              <a:t> </a:t>
            </a:r>
            <a:r>
              <a:rPr lang="de-DE" sz="2000" b="0" dirty="0" err="1"/>
              <a:t>motor</a:t>
            </a:r>
            <a:r>
              <a:rPr lang="de-DE" sz="2000" b="0" dirty="0"/>
              <a:t> i </a:t>
            </a:r>
            <a:r>
              <a:rPr lang="de-DE" sz="2000" b="0" dirty="0" err="1"/>
              <a:t>integrimit</a:t>
            </a:r>
            <a:r>
              <a:rPr lang="de-DE" sz="2000" b="0" dirty="0"/>
              <a:t>, </a:t>
            </a:r>
            <a:r>
              <a:rPr lang="de-DE" sz="2000" b="0" dirty="0" err="1"/>
              <a:t>duhet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përpunojë</a:t>
            </a:r>
            <a:r>
              <a:rPr lang="de-DE" sz="2000" b="0" dirty="0"/>
              <a:t> </a:t>
            </a:r>
            <a:r>
              <a:rPr lang="de-DE" sz="2000" b="0" dirty="0" err="1"/>
              <a:t>propozime</a:t>
            </a:r>
            <a:r>
              <a:rPr lang="de-DE" sz="2000" b="0" dirty="0"/>
              <a:t> </a:t>
            </a:r>
            <a:r>
              <a:rPr lang="de-DE" sz="2000" b="0" dirty="0" err="1"/>
              <a:t>për</a:t>
            </a:r>
            <a:r>
              <a:rPr lang="de-DE" sz="2000" b="0" dirty="0"/>
              <a:t> </a:t>
            </a:r>
            <a:r>
              <a:rPr lang="de-DE" sz="2000" b="0" dirty="0" err="1"/>
              <a:t>zhvillimin</a:t>
            </a:r>
            <a:r>
              <a:rPr lang="de-DE" sz="2000" b="0" dirty="0"/>
              <a:t> e </a:t>
            </a:r>
            <a:r>
              <a:rPr lang="de-DE" sz="2000" b="0" dirty="0" err="1"/>
              <a:t>politikës</a:t>
            </a:r>
            <a:r>
              <a:rPr lang="de-DE" sz="2000" b="0" dirty="0"/>
              <a:t> </a:t>
            </a:r>
            <a:r>
              <a:rPr lang="de-DE" sz="2000" b="0" dirty="0" err="1"/>
              <a:t>komunitare</a:t>
            </a:r>
            <a:r>
              <a:rPr lang="de-DE" sz="2000" b="0" dirty="0"/>
              <a:t>. E </a:t>
            </a:r>
            <a:r>
              <a:rPr lang="de-DE" sz="2000" b="0" dirty="0" err="1"/>
              <a:t>drejta</a:t>
            </a:r>
            <a:r>
              <a:rPr lang="de-DE" sz="2000" b="0" dirty="0"/>
              <a:t> </a:t>
            </a:r>
            <a:r>
              <a:rPr lang="de-DE" sz="2000" b="0" dirty="0" err="1"/>
              <a:t>për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përcaktuar</a:t>
            </a:r>
            <a:r>
              <a:rPr lang="de-DE" sz="2000" b="0" dirty="0"/>
              <a:t> </a:t>
            </a:r>
            <a:r>
              <a:rPr lang="de-DE" sz="2000" b="0" dirty="0" err="1"/>
              <a:t>rendin</a:t>
            </a:r>
            <a:r>
              <a:rPr lang="de-DE" sz="2000" b="0" dirty="0"/>
              <a:t> e </a:t>
            </a:r>
            <a:r>
              <a:rPr lang="de-DE" sz="2000" b="0" dirty="0" err="1"/>
              <a:t>ditës</a:t>
            </a:r>
            <a:r>
              <a:rPr lang="de-DE" sz="2000" b="0" dirty="0"/>
              <a:t>, </a:t>
            </a:r>
            <a:r>
              <a:rPr lang="de-DE" sz="2000" b="0" dirty="0" err="1"/>
              <a:t>për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bërë</a:t>
            </a:r>
            <a:r>
              <a:rPr lang="de-DE" sz="2000" b="0" dirty="0"/>
              <a:t> </a:t>
            </a:r>
            <a:r>
              <a:rPr lang="de-DE" sz="2000" b="0" dirty="0" err="1"/>
              <a:t>propozime</a:t>
            </a:r>
            <a:r>
              <a:rPr lang="de-DE" sz="2000" b="0" dirty="0"/>
              <a:t> </a:t>
            </a:r>
            <a:r>
              <a:rPr lang="de-DE" sz="2000" b="0" dirty="0" err="1"/>
              <a:t>në</a:t>
            </a:r>
            <a:r>
              <a:rPr lang="de-DE" sz="2000" b="0" dirty="0"/>
              <a:t> </a:t>
            </a:r>
            <a:r>
              <a:rPr lang="de-DE" sz="2000" b="0" dirty="0" err="1"/>
              <a:t>një</a:t>
            </a:r>
            <a:r>
              <a:rPr lang="de-DE" sz="2000" b="0" dirty="0"/>
              <a:t> </a:t>
            </a:r>
            <a:r>
              <a:rPr lang="de-DE" sz="2000" b="0" dirty="0" err="1"/>
              <a:t>moment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caktuar</a:t>
            </a:r>
            <a:r>
              <a:rPr lang="de-DE" sz="2000" b="0" dirty="0"/>
              <a:t> si </a:t>
            </a:r>
            <a:r>
              <a:rPr lang="de-DE" sz="2000" b="0" dirty="0" err="1"/>
              <a:t>dhe</a:t>
            </a:r>
            <a:r>
              <a:rPr lang="de-DE" sz="2000" b="0" dirty="0"/>
              <a:t> </a:t>
            </a:r>
            <a:r>
              <a:rPr lang="de-DE" sz="2000" b="0" dirty="0" err="1"/>
              <a:t>për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lidhur</a:t>
            </a:r>
            <a:r>
              <a:rPr lang="de-DE" sz="2000" b="0" dirty="0"/>
              <a:t> </a:t>
            </a:r>
            <a:r>
              <a:rPr lang="de-DE" sz="2000" b="0" dirty="0" err="1"/>
              <a:t>iniciativat</a:t>
            </a:r>
            <a:r>
              <a:rPr lang="de-DE" sz="2000" b="0" dirty="0"/>
              <a:t> </a:t>
            </a:r>
            <a:r>
              <a:rPr lang="de-DE" sz="2000" b="0" dirty="0" err="1"/>
              <a:t>me</a:t>
            </a:r>
            <a:r>
              <a:rPr lang="de-DE" sz="2000" b="0" dirty="0"/>
              <a:t> </a:t>
            </a:r>
            <a:r>
              <a:rPr lang="de-DE" sz="2000" b="0" dirty="0" err="1"/>
              <a:t>njëra-tjetrën</a:t>
            </a:r>
            <a:r>
              <a:rPr lang="de-DE" sz="2000" b="0" dirty="0"/>
              <a:t>, i </a:t>
            </a:r>
            <a:r>
              <a:rPr lang="de-DE" sz="2000" b="0" dirty="0" err="1"/>
              <a:t>lejon</a:t>
            </a:r>
            <a:r>
              <a:rPr lang="de-DE" sz="2000" b="0" dirty="0"/>
              <a:t> </a:t>
            </a:r>
            <a:r>
              <a:rPr lang="de-DE" sz="2000" b="0" dirty="0" err="1"/>
              <a:t>Komisionit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ushtrojë</a:t>
            </a:r>
            <a:r>
              <a:rPr lang="de-DE" sz="2000" b="0" dirty="0"/>
              <a:t> </a:t>
            </a:r>
            <a:r>
              <a:rPr lang="de-DE" sz="2000" b="0" dirty="0" err="1"/>
              <a:t>një</a:t>
            </a:r>
            <a:r>
              <a:rPr lang="de-DE" sz="2000" b="0" dirty="0"/>
              <a:t> </a:t>
            </a:r>
            <a:r>
              <a:rPr lang="de-DE" sz="2000" b="0" dirty="0" err="1"/>
              <a:t>ndikim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konsiderueshëm</a:t>
            </a:r>
            <a:r>
              <a:rPr lang="de-DE" sz="2000" b="0" dirty="0"/>
              <a:t> </a:t>
            </a:r>
            <a:r>
              <a:rPr lang="de-DE" sz="2000" b="0" dirty="0" err="1"/>
              <a:t>në</a:t>
            </a:r>
            <a:r>
              <a:rPr lang="de-DE" sz="2000" b="0" dirty="0"/>
              <a:t> </a:t>
            </a:r>
            <a:r>
              <a:rPr lang="de-DE" sz="2000" b="0" dirty="0" err="1"/>
              <a:t>procedurat</a:t>
            </a:r>
            <a:r>
              <a:rPr lang="de-DE" sz="2000" b="0" dirty="0"/>
              <a:t> </a:t>
            </a:r>
            <a:r>
              <a:rPr lang="de-DE" sz="2000" b="0" dirty="0" err="1"/>
              <a:t>ligjvënëse</a:t>
            </a:r>
            <a:r>
              <a:rPr lang="de-DE" sz="2000" dirty="0"/>
              <a:t>. </a:t>
            </a:r>
          </a:p>
          <a:p>
            <a:pPr>
              <a:buFont typeface="Arial"/>
              <a:buChar char="•"/>
            </a:pPr>
            <a:r>
              <a:rPr lang="de-DE" sz="2000" i="1" dirty="0" err="1">
                <a:solidFill>
                  <a:srgbClr val="00B050"/>
                </a:solidFill>
              </a:rPr>
              <a:t>Mbrojtës</a:t>
            </a:r>
            <a:r>
              <a:rPr lang="de-DE" sz="2000" i="1" dirty="0">
                <a:solidFill>
                  <a:srgbClr val="00B050"/>
                </a:solidFill>
              </a:rPr>
              <a:t> i </a:t>
            </a:r>
            <a:r>
              <a:rPr lang="de-DE" sz="2000" i="1" dirty="0" err="1">
                <a:solidFill>
                  <a:srgbClr val="00B050"/>
                </a:solidFill>
              </a:rPr>
              <a:t>marrëveshjeve</a:t>
            </a:r>
            <a:r>
              <a:rPr lang="de-DE" sz="2000" dirty="0">
                <a:solidFill>
                  <a:srgbClr val="00B050"/>
                </a:solidFill>
              </a:rPr>
              <a:t>: </a:t>
            </a:r>
            <a:r>
              <a:rPr lang="de-DE" sz="2000" b="0" dirty="0" err="1"/>
              <a:t>Komisioni</a:t>
            </a:r>
            <a:r>
              <a:rPr lang="de-DE" sz="2000" b="0" dirty="0"/>
              <a:t> </a:t>
            </a:r>
            <a:r>
              <a:rPr lang="de-DE" sz="2000" b="0" dirty="0" err="1"/>
              <a:t>mbikqyr</a:t>
            </a:r>
            <a:r>
              <a:rPr lang="de-DE" sz="2000" b="0" dirty="0"/>
              <a:t> </a:t>
            </a:r>
            <a:r>
              <a:rPr lang="de-DE" sz="2000" b="0" dirty="0" err="1"/>
              <a:t>zbatimin</a:t>
            </a:r>
            <a:r>
              <a:rPr lang="de-DE" sz="2000" b="0" dirty="0"/>
              <a:t> e </a:t>
            </a:r>
            <a:r>
              <a:rPr lang="de-DE" sz="2000" b="0" dirty="0" err="1"/>
              <a:t>dispozitave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marrëveshjeve</a:t>
            </a:r>
            <a:r>
              <a:rPr lang="de-DE" sz="2000" b="0" dirty="0"/>
              <a:t> </a:t>
            </a:r>
            <a:r>
              <a:rPr lang="de-DE" sz="2000" b="0" dirty="0" err="1"/>
              <a:t>dhe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vendimeve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marra</a:t>
            </a:r>
            <a:r>
              <a:rPr lang="de-DE" sz="2000" b="0" dirty="0"/>
              <a:t> </a:t>
            </a:r>
            <a:r>
              <a:rPr lang="de-DE" sz="2000" b="0" dirty="0" err="1"/>
              <a:t>nga</a:t>
            </a:r>
            <a:r>
              <a:rPr lang="de-DE" sz="2000" b="0" dirty="0"/>
              <a:t> </a:t>
            </a:r>
            <a:r>
              <a:rPr lang="de-DE" sz="2000" b="0" dirty="0" err="1"/>
              <a:t>organet</a:t>
            </a:r>
            <a:r>
              <a:rPr lang="de-DE" sz="2000" b="0" dirty="0"/>
              <a:t> e </a:t>
            </a:r>
            <a:r>
              <a:rPr lang="de-DE" sz="2000" b="0" dirty="0" err="1"/>
              <a:t>Komunitetit</a:t>
            </a:r>
            <a:r>
              <a:rPr lang="de-DE" sz="2000" b="0" dirty="0"/>
              <a:t> </a:t>
            </a:r>
            <a:r>
              <a:rPr lang="de-DE" sz="2000" b="0" dirty="0" err="1"/>
              <a:t>Evropian</a:t>
            </a:r>
            <a:r>
              <a:rPr lang="de-DE" sz="2000" b="0" dirty="0"/>
              <a:t> </a:t>
            </a:r>
            <a:r>
              <a:rPr lang="de-DE" sz="2000" b="0" dirty="0" err="1"/>
              <a:t>dhe</a:t>
            </a:r>
            <a:r>
              <a:rPr lang="de-DE" sz="2000" b="0" dirty="0"/>
              <a:t>, </a:t>
            </a:r>
            <a:r>
              <a:rPr lang="de-DE" sz="2000" b="0" dirty="0" err="1"/>
              <a:t>në</a:t>
            </a:r>
            <a:r>
              <a:rPr lang="de-DE" sz="2000" b="0" dirty="0"/>
              <a:t> rast se </a:t>
            </a:r>
            <a:r>
              <a:rPr lang="de-DE" sz="2000" b="0" dirty="0" err="1"/>
              <a:t>konstaton</a:t>
            </a:r>
            <a:r>
              <a:rPr lang="de-DE" sz="2000" b="0" dirty="0"/>
              <a:t> </a:t>
            </a:r>
            <a:r>
              <a:rPr lang="de-DE" sz="2000" b="0" dirty="0" err="1"/>
              <a:t>shkelje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tyre</a:t>
            </a:r>
            <a:r>
              <a:rPr lang="de-DE" sz="2000" b="0" dirty="0"/>
              <a:t>, </a:t>
            </a:r>
            <a:r>
              <a:rPr lang="de-DE" sz="2000" b="0" dirty="0" err="1"/>
              <a:t>mund</a:t>
            </a:r>
            <a:r>
              <a:rPr lang="de-DE" sz="2000" b="0" dirty="0"/>
              <a:t> </a:t>
            </a:r>
            <a:r>
              <a:rPr lang="de-DE" sz="2000" b="0" dirty="0" err="1"/>
              <a:t>të</a:t>
            </a:r>
            <a:r>
              <a:rPr lang="de-DE" sz="2000" b="0" dirty="0"/>
              <a:t> </a:t>
            </a:r>
            <a:r>
              <a:rPr lang="de-DE" sz="2000" b="0" dirty="0" err="1"/>
              <a:t>kërkojë</a:t>
            </a:r>
            <a:r>
              <a:rPr lang="de-DE" sz="2000" b="0" dirty="0"/>
              <a:t> </a:t>
            </a:r>
            <a:r>
              <a:rPr lang="de-DE" sz="2000" b="0" dirty="0" err="1"/>
              <a:t>ndërmjetësinë</a:t>
            </a:r>
            <a:r>
              <a:rPr lang="de-DE" sz="2000" b="0" dirty="0"/>
              <a:t> e </a:t>
            </a:r>
            <a:r>
              <a:rPr lang="de-DE" sz="2000" b="0" dirty="0" err="1"/>
              <a:t>Gjykatës</a:t>
            </a:r>
            <a:r>
              <a:rPr lang="de-DE" sz="2000" b="0" dirty="0"/>
              <a:t> </a:t>
            </a:r>
            <a:r>
              <a:rPr lang="de-DE" sz="2000" b="0" dirty="0" err="1"/>
              <a:t>Evropiane</a:t>
            </a:r>
            <a:r>
              <a:rPr lang="de-DE" sz="2000" b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45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 err="1">
                <a:solidFill>
                  <a:srgbClr val="FFFFFF"/>
                </a:solidFill>
              </a:rPr>
              <a:t>Detyrat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qendrore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të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Komisionit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mund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të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përshkruhen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me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katër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fjalë</a:t>
            </a:r>
            <a:r>
              <a:rPr lang="de-DE" sz="2400" dirty="0">
                <a:solidFill>
                  <a:srgbClr val="FFFFFF"/>
                </a:solidFill>
              </a:rPr>
              <a:t> </a:t>
            </a:r>
            <a:r>
              <a:rPr lang="de-DE" sz="2400" dirty="0" err="1">
                <a:solidFill>
                  <a:srgbClr val="FFFFFF"/>
                </a:solidFill>
              </a:rPr>
              <a:t>kyçe</a:t>
            </a:r>
            <a:r>
              <a:rPr lang="de-DE" sz="2400" dirty="0">
                <a:solidFill>
                  <a:srgbClr val="FFFFFF"/>
                </a:solidFill>
              </a:rPr>
              <a:t>: </a:t>
            </a:r>
            <a:br>
              <a:rPr lang="de-DE" sz="2400" dirty="0">
                <a:solidFill>
                  <a:srgbClr val="FFFFFF"/>
                </a:solidFill>
              </a:rPr>
            </a:br>
            <a:endParaRPr lang="en-US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/>
              <a:buChar char="•"/>
            </a:pPr>
            <a:r>
              <a:rPr lang="de-DE" sz="1800" i="1" dirty="0" err="1">
                <a:solidFill>
                  <a:srgbClr val="00B050"/>
                </a:solidFill>
              </a:rPr>
              <a:t>Përfaqësim</a:t>
            </a:r>
            <a:r>
              <a:rPr lang="de-DE" sz="1800" i="1" dirty="0">
                <a:solidFill>
                  <a:srgbClr val="00B050"/>
                </a:solidFill>
              </a:rPr>
              <a:t> i </a:t>
            </a:r>
            <a:r>
              <a:rPr lang="de-DE" sz="1800" i="1" dirty="0" err="1">
                <a:solidFill>
                  <a:srgbClr val="00B050"/>
                </a:solidFill>
              </a:rPr>
              <a:t>jashtëm</a:t>
            </a:r>
            <a:r>
              <a:rPr lang="de-DE" sz="1800" dirty="0">
                <a:solidFill>
                  <a:srgbClr val="00B050"/>
                </a:solidFill>
              </a:rPr>
              <a:t>: </a:t>
            </a:r>
            <a:r>
              <a:rPr lang="de-DE" sz="1800" b="0" dirty="0" err="1">
                <a:solidFill>
                  <a:srgbClr val="000000"/>
                </a:solidFill>
              </a:rPr>
              <a:t>Komisioni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duhet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 smtClean="0">
                <a:solidFill>
                  <a:srgbClr val="000000"/>
                </a:solidFill>
              </a:rPr>
              <a:t>përfaqësojë</a:t>
            </a:r>
            <a:endParaRPr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de-DE" sz="1800" b="0" dirty="0" err="1" smtClean="0">
                <a:solidFill>
                  <a:srgbClr val="000000"/>
                </a:solidFill>
              </a:rPr>
              <a:t>Komunitetin</a:t>
            </a:r>
            <a:r>
              <a:rPr lang="de-DE" sz="1800" b="0" dirty="0" smtClean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për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shembull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në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seancat</a:t>
            </a:r>
            <a:r>
              <a:rPr lang="de-DE" sz="1800" b="0" dirty="0">
                <a:solidFill>
                  <a:srgbClr val="000000"/>
                </a:solidFill>
              </a:rPr>
              <a:t> e GATT/WTO </a:t>
            </a:r>
            <a:r>
              <a:rPr lang="de-DE" sz="1800" b="0" dirty="0" err="1">
                <a:solidFill>
                  <a:srgbClr val="000000"/>
                </a:solidFill>
              </a:rPr>
              <a:t>dhe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përballë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Organizatave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Ndërkombëtare</a:t>
            </a:r>
            <a:r>
              <a:rPr lang="de-DE" sz="1800" b="0" dirty="0">
                <a:solidFill>
                  <a:srgbClr val="000000"/>
                </a:solidFill>
              </a:rPr>
              <a:t>; </a:t>
            </a:r>
            <a:r>
              <a:rPr lang="de-DE" sz="1800" b="0" dirty="0" err="1">
                <a:solidFill>
                  <a:srgbClr val="000000"/>
                </a:solidFill>
              </a:rPr>
              <a:t>kjo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realizohet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pjesërisht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bashku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me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shtetet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anëtare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dhe</a:t>
            </a:r>
            <a:r>
              <a:rPr lang="de-DE" sz="1800" b="0" dirty="0">
                <a:solidFill>
                  <a:srgbClr val="000000"/>
                </a:solidFill>
              </a:rPr>
              <a:t>/</a:t>
            </a:r>
            <a:r>
              <a:rPr lang="de-DE" sz="1800" b="0" dirty="0" err="1">
                <a:solidFill>
                  <a:srgbClr val="000000"/>
                </a:solidFill>
              </a:rPr>
              <a:t>ose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me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Presidencën</a:t>
            </a:r>
            <a:r>
              <a:rPr lang="de-DE" sz="1800" b="0" dirty="0">
                <a:solidFill>
                  <a:srgbClr val="000000"/>
                </a:solidFill>
              </a:rPr>
              <a:t> e </a:t>
            </a:r>
            <a:r>
              <a:rPr lang="de-DE" sz="1800" b="0" dirty="0" err="1">
                <a:solidFill>
                  <a:srgbClr val="000000"/>
                </a:solidFill>
              </a:rPr>
              <a:t>radhës</a:t>
            </a:r>
            <a:r>
              <a:rPr lang="de-DE" sz="1800" b="0" dirty="0">
                <a:solidFill>
                  <a:srgbClr val="000000"/>
                </a:solidFill>
              </a:rPr>
              <a:t>. </a:t>
            </a:r>
            <a:endParaRPr lang="de-DE" sz="1800" b="0" dirty="0" smtClean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endParaRPr lang="de-DE" sz="1800" b="0" i="1" dirty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r>
              <a:rPr lang="de-DE" sz="1800" i="1" dirty="0" smtClean="0">
                <a:solidFill>
                  <a:srgbClr val="00B050"/>
                </a:solidFill>
              </a:rPr>
              <a:t>Organ </a:t>
            </a:r>
            <a:r>
              <a:rPr lang="de-DE" sz="1800" i="1" dirty="0" err="1">
                <a:solidFill>
                  <a:srgbClr val="00B050"/>
                </a:solidFill>
              </a:rPr>
              <a:t>ekzekutiv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për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>
                <a:solidFill>
                  <a:srgbClr val="00B050"/>
                </a:solidFill>
              </a:rPr>
              <a:t>zbatimin</a:t>
            </a:r>
            <a:r>
              <a:rPr lang="de-DE" sz="1800" i="1" dirty="0">
                <a:solidFill>
                  <a:srgbClr val="00B050"/>
                </a:solidFill>
              </a:rPr>
              <a:t> e </a:t>
            </a:r>
            <a:r>
              <a:rPr lang="de-DE" sz="1800" i="1" dirty="0" err="1">
                <a:solidFill>
                  <a:srgbClr val="00B050"/>
                </a:solidFill>
              </a:rPr>
              <a:t>politikës</a:t>
            </a:r>
            <a:r>
              <a:rPr lang="de-DE" sz="1800" i="1" dirty="0">
                <a:solidFill>
                  <a:srgbClr val="00B050"/>
                </a:solidFill>
              </a:rPr>
              <a:t> </a:t>
            </a:r>
            <a:r>
              <a:rPr lang="de-DE" sz="1800" i="1" dirty="0" err="1" smtClean="0">
                <a:solidFill>
                  <a:srgbClr val="00B050"/>
                </a:solidFill>
              </a:rPr>
              <a:t>komunitare</a:t>
            </a:r>
            <a:r>
              <a:rPr lang="de-DE" sz="1800" dirty="0" smtClean="0">
                <a:solidFill>
                  <a:srgbClr val="00B050"/>
                </a:solidFill>
              </a:rPr>
              <a:t>:</a:t>
            </a:r>
          </a:p>
          <a:p>
            <a:pPr marL="0" lvl="0" indent="0">
              <a:buNone/>
            </a:pPr>
            <a:r>
              <a:rPr lang="de-DE" sz="1800" b="0" dirty="0" err="1" smtClean="0">
                <a:solidFill>
                  <a:srgbClr val="000000"/>
                </a:solidFill>
              </a:rPr>
              <a:t>këtu</a:t>
            </a:r>
            <a:r>
              <a:rPr lang="de-DE" sz="1800" b="0" dirty="0" smtClean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përfshihet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administrimi</a:t>
            </a:r>
            <a:r>
              <a:rPr 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de-DE" sz="18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financave</a:t>
            </a:r>
            <a:r>
              <a:rPr 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publike </a:t>
            </a:r>
            <a:r>
              <a:rPr lang="de-DE" sz="1800" b="0" dirty="0">
                <a:solidFill>
                  <a:srgbClr val="000000"/>
                </a:solidFill>
              </a:rPr>
              <a:t>si </a:t>
            </a:r>
            <a:r>
              <a:rPr lang="de-DE" sz="1800" b="0" dirty="0" err="1">
                <a:solidFill>
                  <a:srgbClr val="000000"/>
                </a:solidFill>
              </a:rPr>
              <a:t>dhe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zbatimi</a:t>
            </a:r>
            <a:r>
              <a:rPr lang="de-DE" sz="1800" b="0" dirty="0">
                <a:solidFill>
                  <a:srgbClr val="000000"/>
                </a:solidFill>
              </a:rPr>
              <a:t> i </a:t>
            </a:r>
            <a:r>
              <a:rPr lang="de-DE" sz="1800" b="0" dirty="0" err="1">
                <a:solidFill>
                  <a:srgbClr val="000000"/>
                </a:solidFill>
              </a:rPr>
              <a:t>politikave</a:t>
            </a:r>
            <a:r>
              <a:rPr lang="de-DE" sz="1800" b="0" dirty="0">
                <a:solidFill>
                  <a:srgbClr val="000000"/>
                </a:solidFill>
              </a:rPr>
              <a:t>. </a:t>
            </a:r>
            <a:r>
              <a:rPr lang="de-DE" sz="1800" b="0" dirty="0" err="1">
                <a:solidFill>
                  <a:srgbClr val="000000"/>
                </a:solidFill>
              </a:rPr>
              <a:t>Kjo</a:t>
            </a:r>
            <a:r>
              <a:rPr lang="de-DE" sz="1800" b="0" dirty="0">
                <a:solidFill>
                  <a:srgbClr val="000000"/>
                </a:solidFill>
              </a:rPr>
              <a:t>, </a:t>
            </a:r>
            <a:r>
              <a:rPr lang="de-DE" sz="1800" b="0" dirty="0" err="1">
                <a:solidFill>
                  <a:srgbClr val="000000"/>
                </a:solidFill>
              </a:rPr>
              <a:t>natyrisht</a:t>
            </a:r>
            <a:r>
              <a:rPr lang="de-DE" sz="1800" b="0" dirty="0">
                <a:solidFill>
                  <a:srgbClr val="000000"/>
                </a:solidFill>
              </a:rPr>
              <a:t>, </a:t>
            </a:r>
            <a:r>
              <a:rPr lang="de-DE" sz="1800" b="0" dirty="0" err="1">
                <a:solidFill>
                  <a:srgbClr val="000000"/>
                </a:solidFill>
              </a:rPr>
              <a:t>nuk</a:t>
            </a:r>
            <a:r>
              <a:rPr lang="de-DE" sz="1800" b="0" dirty="0">
                <a:solidFill>
                  <a:srgbClr val="000000"/>
                </a:solidFill>
              </a:rPr>
              <a:t> do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thotë</a:t>
            </a:r>
            <a:r>
              <a:rPr lang="de-DE" sz="1800" b="0" dirty="0">
                <a:solidFill>
                  <a:srgbClr val="000000"/>
                </a:solidFill>
              </a:rPr>
              <a:t>, </a:t>
            </a:r>
            <a:r>
              <a:rPr lang="de-DE" sz="1800" b="0" dirty="0" err="1">
                <a:solidFill>
                  <a:srgbClr val="000000"/>
                </a:solidFill>
              </a:rPr>
              <a:t>që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vetë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Komisioni</a:t>
            </a:r>
            <a:r>
              <a:rPr lang="de-DE" sz="1800" b="0" dirty="0">
                <a:solidFill>
                  <a:srgbClr val="000000"/>
                </a:solidFill>
              </a:rPr>
              <a:t> do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marrë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përsipër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zbatimin</a:t>
            </a:r>
            <a:r>
              <a:rPr lang="de-DE" sz="1800" b="0" dirty="0">
                <a:solidFill>
                  <a:srgbClr val="000000"/>
                </a:solidFill>
              </a:rPr>
              <a:t> konkret </a:t>
            </a:r>
            <a:r>
              <a:rPr lang="de-DE" sz="1800" b="0" dirty="0" err="1">
                <a:solidFill>
                  <a:srgbClr val="000000"/>
                </a:solidFill>
              </a:rPr>
              <a:t>në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shtetet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anëtare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urdhëresave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dhe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direktivave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panumërta</a:t>
            </a:r>
            <a:r>
              <a:rPr lang="de-DE" sz="1800" b="0" dirty="0">
                <a:solidFill>
                  <a:srgbClr val="000000"/>
                </a:solidFill>
              </a:rPr>
              <a:t>. </a:t>
            </a:r>
            <a:endParaRPr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de-DE" sz="1800" b="0" dirty="0" smtClean="0">
                <a:solidFill>
                  <a:srgbClr val="000000"/>
                </a:solidFill>
              </a:rPr>
              <a:t> </a:t>
            </a:r>
            <a:r>
              <a:rPr lang="de-DE" sz="1800" b="0" dirty="0" err="1" smtClean="0">
                <a:solidFill>
                  <a:srgbClr val="000000"/>
                </a:solidFill>
              </a:rPr>
              <a:t>Ndërsa</a:t>
            </a:r>
            <a:r>
              <a:rPr lang="de-DE" sz="1800" b="0" dirty="0" smtClean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detyra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kryesore</a:t>
            </a:r>
            <a:r>
              <a:rPr lang="de-DE" sz="1800" b="0" dirty="0">
                <a:solidFill>
                  <a:srgbClr val="000000"/>
                </a:solidFill>
              </a:rPr>
              <a:t> e </a:t>
            </a:r>
            <a:r>
              <a:rPr lang="de-DE" sz="1800" b="0" dirty="0" err="1">
                <a:solidFill>
                  <a:srgbClr val="000000"/>
                </a:solidFill>
              </a:rPr>
              <a:t>Komisionit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qëndron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në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mbikqyrjen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dhe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kontrollin</a:t>
            </a:r>
            <a:r>
              <a:rPr lang="de-DE" sz="1800" b="0" dirty="0">
                <a:solidFill>
                  <a:srgbClr val="000000"/>
                </a:solidFill>
              </a:rPr>
              <a:t> e </a:t>
            </a:r>
            <a:r>
              <a:rPr lang="de-DE" sz="1800" b="0" dirty="0" err="1">
                <a:solidFill>
                  <a:srgbClr val="000000"/>
                </a:solidFill>
              </a:rPr>
              <a:t>zbatimit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të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këtyre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rregullave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nga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shtetet</a:t>
            </a:r>
            <a:r>
              <a:rPr lang="de-DE" sz="1800" b="0" dirty="0">
                <a:solidFill>
                  <a:srgbClr val="000000"/>
                </a:solidFill>
              </a:rPr>
              <a:t> </a:t>
            </a:r>
            <a:r>
              <a:rPr lang="de-DE" sz="1800" b="0" dirty="0" err="1">
                <a:solidFill>
                  <a:srgbClr val="000000"/>
                </a:solidFill>
              </a:rPr>
              <a:t>anëtare</a:t>
            </a:r>
            <a:r>
              <a:rPr lang="de-DE" sz="1800" b="0" dirty="0">
                <a:solidFill>
                  <a:srgbClr val="000000"/>
                </a:solidFill>
              </a:rPr>
              <a:t>. </a:t>
            </a:r>
          </a:p>
          <a:p>
            <a:pPr lvl="0"/>
            <a:endParaRPr lang="en-US" sz="1800" dirty="0">
              <a:solidFill>
                <a:srgbClr val="00000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207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1-PUB">
  <a:themeElements>
    <a:clrScheme name="template1-P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1-PU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1-P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-P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-P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-P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-P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-P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-P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497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BatangChe</vt:lpstr>
      <vt:lpstr>Calibri</vt:lpstr>
      <vt:lpstr>Times New Roman</vt:lpstr>
      <vt:lpstr>Verdana</vt:lpstr>
      <vt:lpstr>Wingdings</vt:lpstr>
      <vt:lpstr>Tema di Office</vt:lpstr>
      <vt:lpstr>template1-PUB</vt:lpstr>
      <vt:lpstr>Leksion 5  INSTITUCIONET e BE</vt:lpstr>
      <vt:lpstr>    Ndërthurje e niveleve në sistemin disaniveles     </vt:lpstr>
      <vt:lpstr>Komisioni Evropian </vt:lpstr>
      <vt:lpstr>KOMISIONI EVROPIAN </vt:lpstr>
      <vt:lpstr>PowerPoint Presentation</vt:lpstr>
      <vt:lpstr>KOMISIONI</vt:lpstr>
      <vt:lpstr>PowerPoint Presentation</vt:lpstr>
      <vt:lpstr>Detyrat qendrore të Komisionit mund të përshkruhen me katër fjalë kyçe:  </vt:lpstr>
      <vt:lpstr>Detyrat qendrore të Komisionit mund të përshkruhen me katër fjalë kyçe: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PERSERITJE  INSTITUCIONET</dc:title>
  <dc:creator>Meri</dc:creator>
  <cp:lastModifiedBy>User</cp:lastModifiedBy>
  <cp:revision>40</cp:revision>
  <dcterms:created xsi:type="dcterms:W3CDTF">2012-05-17T18:54:56Z</dcterms:created>
  <dcterms:modified xsi:type="dcterms:W3CDTF">2023-01-15T11:35:29Z</dcterms:modified>
</cp:coreProperties>
</file>